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</p:sldIdLst>
  <p:sldSz cx="9144000" cy="5143500" type="screen16x9"/>
  <p:notesSz cx="6858000" cy="9144000"/>
  <p:embeddedFontLst>
    <p:embeddedFont>
      <p:font typeface="Play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E81A1-2CD3-409F-92EE-6FE03EE1A3DD}">
  <a:tblStyle styleId="{EF3E81A1-2CD3-409F-92EE-6FE03EE1A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5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1648681"/>
            <a:ext cx="6578400" cy="1016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2800" dirty="0"/>
              <a:t>ჩვენი პირველი ვებ-საიტი</a:t>
            </a:r>
            <a:br>
              <a:rPr lang="ka-GE" sz="2800" dirty="0"/>
            </a:b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საბა კოხტაშვილი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ლუკა მეგრელაძე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732;p47">
            <a:extLst>
              <a:ext uri="{FF2B5EF4-FFF2-40B4-BE49-F238E27FC236}">
                <a16:creationId xmlns:a16="http://schemas.microsoft.com/office/drawing/2014/main" id="{614642DD-C511-41E4-91C9-EFAE4137D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057" y="6579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წიგნის დეტალები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AFDE5-BD3C-4203-9A3B-817F1E48B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01" b="80044"/>
          <a:stretch/>
        </p:blipFill>
        <p:spPr>
          <a:xfrm>
            <a:off x="209321" y="609893"/>
            <a:ext cx="5506112" cy="1197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FB815-FCC5-4C44-AD33-4D508B6458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9" r="58145"/>
          <a:stretch/>
        </p:blipFill>
        <p:spPr>
          <a:xfrm>
            <a:off x="360686" y="2571750"/>
            <a:ext cx="5354747" cy="2330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50B65-AAA8-4007-BCC5-0BAAEDDFC8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2" t="23624" r="60604" b="50000"/>
          <a:stretch/>
        </p:blipFill>
        <p:spPr>
          <a:xfrm>
            <a:off x="4461807" y="1806973"/>
            <a:ext cx="4129577" cy="8703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60"/>
          <p:cNvSpPr txBox="1">
            <a:spLocks noGrp="1"/>
          </p:cNvSpPr>
          <p:nvPr>
            <p:ph type="title"/>
          </p:nvPr>
        </p:nvSpPr>
        <p:spPr>
          <a:xfrm>
            <a:off x="767063" y="1578938"/>
            <a:ext cx="5600630" cy="3163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5000" dirty="0"/>
              <a:t>მადლობა ყურადღებისთვის</a:t>
            </a:r>
            <a:endParaRPr sz="5000" dirty="0"/>
          </a:p>
        </p:txBody>
      </p:sp>
      <p:cxnSp>
        <p:nvCxnSpPr>
          <p:cNvPr id="3198" name="Google Shape;3198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01" name="Google Shape;3201;p60"/>
          <p:cNvGrpSpPr/>
          <p:nvPr/>
        </p:nvGrpSpPr>
        <p:grpSpPr>
          <a:xfrm>
            <a:off x="767063" y="4531770"/>
            <a:ext cx="2432100" cy="135300"/>
            <a:chOff x="767063" y="4531770"/>
            <a:chExt cx="2432100" cy="135300"/>
          </a:xfrm>
        </p:grpSpPr>
        <p:sp>
          <p:nvSpPr>
            <p:cNvPr id="3199" name="Google Shape;3199;p60"/>
            <p:cNvSpPr/>
            <p:nvPr/>
          </p:nvSpPr>
          <p:spPr>
            <a:xfrm>
              <a:off x="7670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0"/>
            <p:cNvSpPr/>
            <p:nvPr/>
          </p:nvSpPr>
          <p:spPr>
            <a:xfrm>
              <a:off x="30638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02" name="Google Shape;3202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B57B3A-C4D9-4586-A796-6825073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9" t="452" r="34819" b="41976"/>
          <a:stretch/>
        </p:blipFill>
        <p:spPr>
          <a:xfrm>
            <a:off x="1074143" y="903383"/>
            <a:ext cx="6995711" cy="3771601"/>
          </a:xfrm>
          <a:prstGeom prst="rect">
            <a:avLst/>
          </a:prstGeom>
        </p:spPr>
      </p:pic>
      <p:sp>
        <p:nvSpPr>
          <p:cNvPr id="10" name="Google Shape;2678;p43">
            <a:extLst>
              <a:ext uri="{FF2B5EF4-FFF2-40B4-BE49-F238E27FC236}">
                <a16:creationId xmlns:a16="http://schemas.microsoft.com/office/drawing/2014/main" id="{C7E66210-771B-4CD3-8C7B-CB5B06CE8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013" y="22941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ბაზების შექმნა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678;p43">
            <a:extLst>
              <a:ext uri="{FF2B5EF4-FFF2-40B4-BE49-F238E27FC236}">
                <a16:creationId xmlns:a16="http://schemas.microsoft.com/office/drawing/2014/main" id="{C7E66210-771B-4CD3-8C7B-CB5B06CE8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013" y="22941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ბაზების შექმნა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49E49-20A0-418E-96E6-A512ACEC7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711"/>
          <a:stretch/>
        </p:blipFill>
        <p:spPr>
          <a:xfrm>
            <a:off x="890048" y="3471287"/>
            <a:ext cx="7467080" cy="1538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64806-546A-4FCC-9DF1-33D5F9C9F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330"/>
          <a:stretch/>
        </p:blipFill>
        <p:spPr>
          <a:xfrm>
            <a:off x="970664" y="1300296"/>
            <a:ext cx="7305849" cy="1307212"/>
          </a:xfrm>
          <a:prstGeom prst="rect">
            <a:avLst/>
          </a:prstGeom>
        </p:spPr>
      </p:pic>
      <p:sp>
        <p:nvSpPr>
          <p:cNvPr id="8" name="Google Shape;2678;p43">
            <a:extLst>
              <a:ext uri="{FF2B5EF4-FFF2-40B4-BE49-F238E27FC236}">
                <a16:creationId xmlns:a16="http://schemas.microsoft.com/office/drawing/2014/main" id="{ACE57379-4051-46F6-82A8-80CB4CC32875}"/>
              </a:ext>
            </a:extLst>
          </p:cNvPr>
          <p:cNvSpPr txBox="1">
            <a:spLocks/>
          </p:cNvSpPr>
          <p:nvPr/>
        </p:nvSpPr>
        <p:spPr>
          <a:xfrm>
            <a:off x="-1767382" y="2866201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ka-GE" sz="2500" dirty="0"/>
              <a:t>წიგნების ბაზა</a:t>
            </a:r>
          </a:p>
        </p:txBody>
      </p:sp>
      <p:sp>
        <p:nvSpPr>
          <p:cNvPr id="9" name="Google Shape;2678;p43">
            <a:extLst>
              <a:ext uri="{FF2B5EF4-FFF2-40B4-BE49-F238E27FC236}">
                <a16:creationId xmlns:a16="http://schemas.microsoft.com/office/drawing/2014/main" id="{B77065F0-B1FE-4457-81D6-E3A308B8739A}"/>
              </a:ext>
            </a:extLst>
          </p:cNvPr>
          <p:cNvSpPr txBox="1">
            <a:spLocks/>
          </p:cNvSpPr>
          <p:nvPr/>
        </p:nvSpPr>
        <p:spPr>
          <a:xfrm>
            <a:off x="-1273459" y="722903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ka-GE" sz="2500" dirty="0"/>
              <a:t>მომხმარებლების ბაზა</a:t>
            </a:r>
          </a:p>
        </p:txBody>
      </p:sp>
    </p:spTree>
    <p:extLst>
      <p:ext uri="{BB962C8B-B14F-4D97-AF65-F5344CB8AC3E}">
        <p14:creationId xmlns:p14="http://schemas.microsoft.com/office/powerpoint/2010/main" val="38513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572730" y="178324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2"/>
                </a:solidFill>
              </a:rPr>
              <a:t>Home page</a:t>
            </a:r>
            <a:endParaRPr sz="5000" dirty="0">
              <a:solidFill>
                <a:schemeClr val="l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4A95C-3FC2-4E6F-AFF9-AB98EA292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478"/>
          <a:stretch/>
        </p:blipFill>
        <p:spPr>
          <a:xfrm>
            <a:off x="2446945" y="1320607"/>
            <a:ext cx="6473771" cy="3122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50" y="988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რეგისტრაცია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1817B7-8F13-4633-B4C2-1D44479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7" r="48675" b="2196"/>
          <a:stretch/>
        </p:blipFill>
        <p:spPr>
          <a:xfrm>
            <a:off x="308473" y="775355"/>
            <a:ext cx="4463464" cy="31586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3BC8A0-924E-4BFD-84D0-E3E857FE2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3" t="3508" r="53976"/>
          <a:stretch/>
        </p:blipFill>
        <p:spPr>
          <a:xfrm>
            <a:off x="5001657" y="1178804"/>
            <a:ext cx="3933022" cy="3325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1842487" y="-124207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3300" dirty="0"/>
              <a:t>შესვლა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E12D6-B206-4B2F-9C8A-483DC7056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8" r="43799"/>
          <a:stretch/>
        </p:blipFill>
        <p:spPr>
          <a:xfrm>
            <a:off x="154983" y="686304"/>
            <a:ext cx="5278256" cy="2109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06D5E-D128-4FA4-A6D7-237C46495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9629"/>
          <a:stretch/>
        </p:blipFill>
        <p:spPr>
          <a:xfrm>
            <a:off x="3141682" y="2465425"/>
            <a:ext cx="5847335" cy="2541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678;p43">
            <a:extLst>
              <a:ext uri="{FF2B5EF4-FFF2-40B4-BE49-F238E27FC236}">
                <a16:creationId xmlns:a16="http://schemas.microsoft.com/office/drawing/2014/main" id="{E4978FD2-D6D3-407E-9156-90D295619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88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3300" dirty="0"/>
              <a:t>წიგნის დამატება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F93C-913C-4664-B7EA-2C66D5684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18" b="77591"/>
          <a:stretch/>
        </p:blipFill>
        <p:spPr>
          <a:xfrm>
            <a:off x="6521986" y="495759"/>
            <a:ext cx="2248013" cy="1200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11777-AF87-41C4-81ED-3B474194D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2" r="53495"/>
          <a:stretch/>
        </p:blipFill>
        <p:spPr>
          <a:xfrm>
            <a:off x="169066" y="672029"/>
            <a:ext cx="3826252" cy="307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3A190-2B9F-4354-A2DE-AA5E0993F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3" r="58553"/>
          <a:stretch/>
        </p:blipFill>
        <p:spPr>
          <a:xfrm>
            <a:off x="4329629" y="1851884"/>
            <a:ext cx="3156105" cy="31927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405E48-95DD-4B44-9011-74C336FBF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5" r="13133"/>
          <a:stretch/>
        </p:blipFill>
        <p:spPr>
          <a:xfrm>
            <a:off x="319489" y="2543897"/>
            <a:ext cx="7612655" cy="2160607"/>
          </a:xfrm>
          <a:prstGeom prst="rect">
            <a:avLst/>
          </a:prstGeom>
        </p:spPr>
      </p:pic>
      <p:sp>
        <p:nvSpPr>
          <p:cNvPr id="8" name="Google Shape;2678;p43">
            <a:extLst>
              <a:ext uri="{FF2B5EF4-FFF2-40B4-BE49-F238E27FC236}">
                <a16:creationId xmlns:a16="http://schemas.microsoft.com/office/drawing/2014/main" id="{B417A392-4EC0-47F1-9990-07B29BD48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88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sz="3300" dirty="0"/>
              <a:t>წიგნების სია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2CBD4-AEF1-4DD3-9F31-5547C7BB6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060" b="72870"/>
          <a:stretch/>
        </p:blipFill>
        <p:spPr>
          <a:xfrm>
            <a:off x="319489" y="577050"/>
            <a:ext cx="2925178" cy="1549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5F3558-FA34-4A1E-8851-575B5250DD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92" r="61432" b="75642"/>
          <a:stretch/>
        </p:blipFill>
        <p:spPr>
          <a:xfrm>
            <a:off x="3580482" y="1046989"/>
            <a:ext cx="5365214" cy="1079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603057" y="6579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a-GE" dirty="0"/>
              <a:t>წიგნის ძებნა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E0D87-C525-4330-8521-789D9941A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542" b="69943"/>
          <a:stretch/>
        </p:blipFill>
        <p:spPr>
          <a:xfrm>
            <a:off x="6480556" y="648210"/>
            <a:ext cx="2236424" cy="1335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6B783A-720C-43EE-807B-D8092CA73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6" t="53144" r="39638"/>
          <a:stretch/>
        </p:blipFill>
        <p:spPr>
          <a:xfrm>
            <a:off x="0" y="583357"/>
            <a:ext cx="6058888" cy="1465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8F3A12-4AF1-4B50-AD27-C97CAD8379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3" r="20242" b="4554"/>
          <a:stretch/>
        </p:blipFill>
        <p:spPr>
          <a:xfrm>
            <a:off x="768310" y="2152812"/>
            <a:ext cx="6995711" cy="2891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Sans Pro</vt:lpstr>
      <vt:lpstr>Arial</vt:lpstr>
      <vt:lpstr>Play</vt:lpstr>
      <vt:lpstr>Computer Science &amp; Mathematics Major For College: Computer Science &amp; Programming by Slidesgo</vt:lpstr>
      <vt:lpstr>ჩვენი პირველი ვებ-საიტი </vt:lpstr>
      <vt:lpstr>ბაზების შექმნა</vt:lpstr>
      <vt:lpstr>ბაზების შექმნა</vt:lpstr>
      <vt:lpstr>Home page</vt:lpstr>
      <vt:lpstr>რეგისტრაცია</vt:lpstr>
      <vt:lpstr>შესვლა</vt:lpstr>
      <vt:lpstr>წიგნის დამატება</vt:lpstr>
      <vt:lpstr>წიგნების სია</vt:lpstr>
      <vt:lpstr>წიგნის ძებნა</vt:lpstr>
      <vt:lpstr>წიგნის დეტალები</vt:lpstr>
      <vt:lpstr>მადლობა ყურადღებისთვის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ჩვენი პირველი ვებ-საიტი </dc:title>
  <cp:lastModifiedBy>Luka Megreladze</cp:lastModifiedBy>
  <cp:revision>3</cp:revision>
  <dcterms:modified xsi:type="dcterms:W3CDTF">2023-06-23T09:50:21Z</dcterms:modified>
</cp:coreProperties>
</file>