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28800"/>
            <a:ext cx="7851648" cy="1828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PINBALL VERSUS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 AND ENCHANCEMENT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project has only multiplayer option. Single player option can be added in future. </a:t>
            </a:r>
          </a:p>
          <a:p>
            <a:r>
              <a:rPr lang="en-US" dirty="0" smtClean="0"/>
              <a:t>Similarly, the game can only be played between two human players, not with computer. This feature can also be added in future using Artificial Intelligence.</a:t>
            </a:r>
          </a:p>
          <a:p>
            <a:r>
              <a:rPr lang="en-US" dirty="0" smtClean="0"/>
              <a:t> It is only a simple prototype, which can be enhanced by including </a:t>
            </a:r>
            <a:r>
              <a:rPr lang="en-US" smtClean="0"/>
              <a:t>tournament modes, </a:t>
            </a:r>
            <a:r>
              <a:rPr lang="en-US" dirty="0" smtClean="0"/>
              <a:t>including rewards, playing in different maps and so on.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 learned to manage and develop a real world project.</a:t>
            </a:r>
          </a:p>
          <a:p>
            <a:r>
              <a:rPr lang="en-US" dirty="0" smtClean="0"/>
              <a:t> We also the learned about importance of team work, and learned how to work in a group. </a:t>
            </a:r>
          </a:p>
          <a:p>
            <a:r>
              <a:rPr lang="en-US" dirty="0" smtClean="0"/>
              <a:t>We also got hands-on experience of using OOP concept to model real world objects like ball, board flipper, and how it makes large program management and maintenance easier.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Here goes our project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To </a:t>
            </a:r>
            <a:r>
              <a:rPr lang="en-US" dirty="0" smtClean="0"/>
              <a:t>familiarize with the Object-Oriented Programming (OOP) with respect to C++ language.</a:t>
            </a:r>
          </a:p>
          <a:p>
            <a:pPr lvl="0"/>
            <a:r>
              <a:rPr lang="en-US" dirty="0" smtClean="0"/>
              <a:t>To be able to use various features of C++ language.</a:t>
            </a:r>
          </a:p>
          <a:p>
            <a:pPr lvl="0"/>
            <a:r>
              <a:rPr lang="en-US" dirty="0" smtClean="0"/>
              <a:t>To be able to implement the knowledge gained through the lectures of our C++ lecturer into real life programming.</a:t>
            </a:r>
          </a:p>
          <a:p>
            <a:pPr lvl="0"/>
            <a:r>
              <a:rPr lang="en-US" dirty="0" smtClean="0"/>
              <a:t>To develop a game using almost all the features of C++ and using graphics libraries such as SFML.</a:t>
            </a:r>
          </a:p>
          <a:p>
            <a:pPr lvl="0"/>
            <a:r>
              <a:rPr lang="en-US" dirty="0" smtClean="0"/>
              <a:t>To develop the logic for good programming practice.</a:t>
            </a:r>
          </a:p>
          <a:p>
            <a:pPr lvl="0"/>
            <a:r>
              <a:rPr lang="en-US" dirty="0" smtClean="0"/>
              <a:t>To learn to work in a group and other project management skills.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Pinball is a type of arcade game, in which points are scored by a player manipulating one or more steel balls on a play field inside a glass-covered cabinet called a pinball</a:t>
            </a:r>
            <a:r>
              <a:rPr lang="en-US" b="1" dirty="0" smtClean="0"/>
              <a:t> </a:t>
            </a:r>
            <a:r>
              <a:rPr lang="en-US" dirty="0" smtClean="0"/>
              <a:t>machine</a:t>
            </a:r>
            <a:r>
              <a:rPr lang="en-US" b="1" dirty="0" smtClean="0"/>
              <a:t> </a:t>
            </a:r>
            <a:r>
              <a:rPr lang="en-US" dirty="0" smtClean="0"/>
              <a:t>(or "pinball table"). </a:t>
            </a:r>
          </a:p>
          <a:p>
            <a:r>
              <a:rPr lang="en-US" dirty="0" smtClean="0"/>
              <a:t>A game ends after all the balls fall into the drain a certain number of times, which is avoided using flippers at bottom.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version of the game that everyone has heard of is the space cadet version which was included in past versions of windows. </a:t>
            </a:r>
          </a:p>
          <a:p>
            <a:r>
              <a:rPr lang="en-US" dirty="0" smtClean="0"/>
              <a:t>Many open source, modified and fancy pinball games are also available in internet.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INTRODUCTION: PINBALL VERSUS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Pinball Versus </a:t>
            </a:r>
            <a:r>
              <a:rPr lang="en-US" dirty="0" smtClean="0"/>
              <a:t>is the modified version of classic pinball game by using its core rules and features and also adding our own customizations for better </a:t>
            </a:r>
            <a:r>
              <a:rPr lang="en-US" dirty="0" err="1" smtClean="0"/>
              <a:t>gameplay</a:t>
            </a:r>
            <a:r>
              <a:rPr lang="en-US" dirty="0" smtClean="0"/>
              <a:t> and user experience.</a:t>
            </a:r>
          </a:p>
          <a:p>
            <a:r>
              <a:rPr lang="en-US" dirty="0" smtClean="0"/>
              <a:t>It is a multiplayer game, which can be played in two different modes viz. highest scorer in two minutes to win, and player to score first 5 points to win 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game starts with basic menu to enter the game.</a:t>
            </a:r>
          </a:p>
          <a:p>
            <a:r>
              <a:rPr lang="en-US" dirty="0" smtClean="0"/>
              <a:t> When the player chooses Play option, he/she enters into game mode selection menu. </a:t>
            </a:r>
          </a:p>
          <a:p>
            <a:r>
              <a:rPr lang="en-US" dirty="0" smtClean="0"/>
              <a:t>Two options: Two minutes </a:t>
            </a:r>
            <a:r>
              <a:rPr lang="en-US" smtClean="0"/>
              <a:t>and Score 5 to win</a:t>
            </a:r>
            <a:endParaRPr lang="en-US" dirty="0" smtClean="0"/>
          </a:p>
          <a:p>
            <a:r>
              <a:rPr lang="en-US" dirty="0" smtClean="0"/>
              <a:t>Game starts</a:t>
            </a:r>
          </a:p>
          <a:p>
            <a:r>
              <a:rPr lang="en-US" dirty="0" smtClean="0"/>
              <a:t>Game ends, and goes back to menu when any player scores 5 goals first, or after 2 minutes depending upon the game mode.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project has been designed using C++, and popular graphics library </a:t>
            </a:r>
            <a:r>
              <a:rPr lang="en-US" dirty="0" smtClean="0"/>
              <a:t>SFML in </a:t>
            </a:r>
            <a:r>
              <a:rPr lang="en-US" dirty="0" smtClean="0"/>
              <a:t>Visual Studio IDE.</a:t>
            </a:r>
          </a:p>
          <a:p>
            <a:r>
              <a:rPr lang="en-US" dirty="0" smtClean="0"/>
              <a:t>Game’s  major components:</a:t>
            </a:r>
          </a:p>
          <a:p>
            <a:pPr lvl="1"/>
            <a:r>
              <a:rPr lang="en-US" dirty="0" smtClean="0"/>
              <a:t>Menu 						</a:t>
            </a:r>
            <a:endParaRPr lang="en-US" sz="2000" dirty="0" smtClean="0"/>
          </a:p>
          <a:p>
            <a:pPr lvl="1"/>
            <a:r>
              <a:rPr lang="en-US" dirty="0" smtClean="0"/>
              <a:t>Board and Assets</a:t>
            </a:r>
            <a:endParaRPr lang="en-US" sz="2000" dirty="0" smtClean="0"/>
          </a:p>
          <a:p>
            <a:pPr lvl="1"/>
            <a:r>
              <a:rPr lang="en-US" dirty="0" smtClean="0"/>
              <a:t>Ball Physics						</a:t>
            </a:r>
            <a:endParaRPr lang="en-US" sz="2000" dirty="0" smtClean="0"/>
          </a:p>
          <a:p>
            <a:pPr lvl="1"/>
            <a:r>
              <a:rPr lang="en-US" dirty="0" smtClean="0"/>
              <a:t>Collision Detection					</a:t>
            </a:r>
            <a:endParaRPr lang="en-US" sz="2000" dirty="0" smtClean="0"/>
          </a:p>
          <a:p>
            <a:pPr lvl="1"/>
            <a:r>
              <a:rPr lang="en-US" dirty="0" smtClean="0"/>
              <a:t>Flipper Physics					</a:t>
            </a:r>
            <a:endParaRPr lang="en-US" sz="2000" dirty="0" smtClean="0"/>
          </a:p>
          <a:p>
            <a:pPr lvl="1"/>
            <a:r>
              <a:rPr lang="en-US" dirty="0" smtClean="0"/>
              <a:t>Game Updates and Game Modes</a:t>
            </a:r>
          </a:p>
          <a:p>
            <a:pPr lvl="1"/>
            <a:r>
              <a:rPr lang="en-US" dirty="0" smtClean="0"/>
              <a:t>Sound Effects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 AND CLASS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Ball.h</a:t>
            </a:r>
            <a:endParaRPr lang="en-US" dirty="0" smtClean="0"/>
          </a:p>
          <a:p>
            <a:r>
              <a:rPr lang="en-US" dirty="0" err="1" smtClean="0"/>
              <a:t>Flipper.h</a:t>
            </a:r>
            <a:endParaRPr lang="en-US" dirty="0" smtClean="0"/>
          </a:p>
          <a:p>
            <a:r>
              <a:rPr lang="en-US" dirty="0" err="1" smtClean="0"/>
              <a:t>Vector.h</a:t>
            </a:r>
            <a:endParaRPr lang="en-US" dirty="0" smtClean="0"/>
          </a:p>
          <a:p>
            <a:r>
              <a:rPr lang="en-US" dirty="0" err="1" smtClean="0"/>
              <a:t>Menu.h</a:t>
            </a:r>
            <a:endParaRPr lang="en-US" dirty="0" smtClean="0"/>
          </a:p>
          <a:p>
            <a:r>
              <a:rPr lang="en-US" dirty="0" err="1" smtClean="0"/>
              <a:t>BumperObstacle.h</a:t>
            </a:r>
            <a:endParaRPr lang="en-US" dirty="0" smtClean="0"/>
          </a:p>
          <a:p>
            <a:r>
              <a:rPr lang="en-US" dirty="0" err="1" smtClean="0"/>
              <a:t>GameLoop.h</a:t>
            </a:r>
            <a:endParaRPr lang="en-US" dirty="0" smtClean="0"/>
          </a:p>
          <a:p>
            <a:r>
              <a:rPr lang="en-US" dirty="0" err="1" smtClean="0"/>
              <a:t>PowerUps.h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Glimpse at the Resulting system</a:t>
            </a:r>
            <a:endParaRPr lang="en-US" dirty="0"/>
          </a:p>
        </p:txBody>
      </p:sp>
      <p:pic>
        <p:nvPicPr>
          <p:cNvPr id="4" name="Content Placeholder 3" descr="C:\Users\pc\Desktop\gam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3688" y="1935163"/>
            <a:ext cx="611662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164</TotalTime>
  <Words>456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PINBALL VERSUS</vt:lpstr>
      <vt:lpstr>  OBJECTIVES </vt:lpstr>
      <vt:lpstr>BACKGROUND</vt:lpstr>
      <vt:lpstr>EXISTING SYSTEM</vt:lpstr>
      <vt:lpstr>INTRODUCTION: PINBALL VERSUS</vt:lpstr>
      <vt:lpstr>IMPLEMENTATION</vt:lpstr>
      <vt:lpstr>METHODOLOGY</vt:lpstr>
      <vt:lpstr>HEADER FILES AND CLASS</vt:lpstr>
      <vt:lpstr>A Glimpse at the Resulting system</vt:lpstr>
      <vt:lpstr>LIMITATION AND ENCHANCEMENT</vt:lpstr>
      <vt:lpstr>CONCLUSION</vt:lpstr>
      <vt:lpstr>Here goes our project 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PINBALL VERSUS</dc:title>
  <dc:creator>Sraone</dc:creator>
  <cp:lastModifiedBy>pc</cp:lastModifiedBy>
  <cp:revision>25</cp:revision>
  <dcterms:created xsi:type="dcterms:W3CDTF">2006-08-16T00:00:00Z</dcterms:created>
  <dcterms:modified xsi:type="dcterms:W3CDTF">2018-02-27T08:59:42Z</dcterms:modified>
</cp:coreProperties>
</file>