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14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CF85-5D43-4733-8E75-F22C368D72E8}" type="datetimeFigureOut">
              <a:rPr lang="fr-FR" smtClean="0"/>
              <a:pPr/>
              <a:t>17/06/2018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3C0A-24C2-49B8-84F9-0F102486BA9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C3C0A-24C2-49B8-84F9-0F102486BA94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C3C0A-24C2-49B8-84F9-0F102486BA94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50D5F8-09F3-4AC9-BAB5-FEE91DC42279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13D-340A-4F4E-A208-B13F9C7E2BA4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A9BA-B619-47A7-AFAD-EA689321B0E9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AA3F-DF39-4986-B511-6DBE47A4A081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119-CAFC-4766-9ED3-D0FE790D951D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BCDE-18AA-480B-82E6-49F1ACFDBD38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F7DB0-374F-42EE-94C8-79AB80CCE33C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B99F62-444A-4B79-987B-C51EB5C5A742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7A0-C19B-4FA1-8A6F-58C78454923A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695E-3AE8-481A-A03A-BABDA1662371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7D72-BC3C-4374-A750-14FE13B853A6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5A61CC9-191B-4F5F-95AF-FF25720B2342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dissolv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4414" y="2857496"/>
            <a:ext cx="6072230" cy="64294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400" dirty="0" smtClean="0"/>
              <a:t>Gestion des rendez-vous d’une clinique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829312" cy="2958062"/>
          </a:xfrm>
        </p:spPr>
        <p:txBody>
          <a:bodyPr>
            <a:noAutofit/>
          </a:bodyPr>
          <a:lstStyle/>
          <a:p>
            <a:r>
              <a:rPr lang="fr-FR" sz="1600" dirty="0" smtClean="0"/>
              <a:t>Etude d’une mise en place de la fonction d’accueille .</a:t>
            </a:r>
          </a:p>
          <a:p>
            <a:r>
              <a:rPr lang="fr-FR" sz="2000" i="1" u="sng" dirty="0" smtClean="0"/>
              <a:t>Plan :</a:t>
            </a:r>
          </a:p>
          <a:p>
            <a:pPr marL="514350" indent="-514350"/>
            <a:r>
              <a:rPr lang="fr-FR" sz="1600" dirty="0" smtClean="0"/>
              <a:t>Introduction </a:t>
            </a:r>
          </a:p>
          <a:p>
            <a:pPr marL="907542" lvl="1" indent="-514350">
              <a:buFont typeface="+mj-lt"/>
              <a:buAutoNum type="romanUcPeriod"/>
            </a:pPr>
            <a:r>
              <a:rPr lang="fr-FR" sz="1800" dirty="0" smtClean="0"/>
              <a:t>Intérêts de cette fonction</a:t>
            </a:r>
          </a:p>
          <a:p>
            <a:pPr marL="907542" lvl="1" indent="-514350">
              <a:buFont typeface="+mj-lt"/>
              <a:buAutoNum type="romanUcPeriod"/>
            </a:pPr>
            <a:r>
              <a:rPr lang="fr-FR" sz="1800" dirty="0" smtClean="0"/>
              <a:t>Qu’a-t-on besoin ?</a:t>
            </a:r>
          </a:p>
          <a:p>
            <a:pPr marL="907542" lvl="1" indent="-514350">
              <a:buFont typeface="+mj-lt"/>
              <a:buAutoNum type="romanUcPeriod"/>
            </a:pPr>
            <a:r>
              <a:rPr lang="fr-FR" sz="1800" dirty="0" smtClean="0"/>
              <a:t>Comment et où trouver cela?</a:t>
            </a:r>
          </a:p>
          <a:p>
            <a:pPr marL="907542" lvl="1" indent="-514350">
              <a:buFont typeface="+mj-lt"/>
              <a:buAutoNum type="romanUcPeriod"/>
            </a:pPr>
            <a:r>
              <a:rPr lang="fr-FR" sz="1800" dirty="0" smtClean="0"/>
              <a:t> Codage en C</a:t>
            </a:r>
          </a:p>
          <a:p>
            <a:pPr marL="907542" lvl="1" indent="-514350"/>
            <a:r>
              <a:rPr lang="fr-FR" sz="1800" dirty="0" smtClean="0"/>
              <a:t>Conclusion</a:t>
            </a:r>
          </a:p>
        </p:txBody>
      </p:sp>
      <p:pic>
        <p:nvPicPr>
          <p:cNvPr id="4" name="Image 3" descr="LogoLacg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04"/>
            <a:ext cx="9144000" cy="178595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608-D408-48B4-BA16-73DE55CA3C4A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Introduction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Dans le cadre de notre projet qui consiste à créer une application de gestion des rendez-vous d’une clinique, nous  avions convenu de la mise en place d’une fonction d’accueille.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 chapitre sera consacré à l’étude de cette dernière. Il permettra de recenser toute information nécessaire, non seulement pour la mise en  place de cette fonction mais aussi celles qui y seront mises(Présentation de la clinique en particulier). Une fois cela, nous apprendrons, dans ce chapitre, à rassembler toutes ces informations pour mettre en place un algorithme puis une transcription en C s’en suivra.</a:t>
            </a:r>
            <a:endParaRPr lang="fr-F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5805-5C84-4A56-973D-E600110F90DD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Intérêt de l’accueille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L’accueille est, dans tout secteur, l’étape initiale. Elle est le nœud où  tous les autres secteurs se croisent. De ce fait, notre fonction d’accueille servira de point de départ, à partir duquel divergeront les différentes demandes de rendez-vous. Qui seront orientés selon la disponibilité des médecins.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Nous y retrouverons l’ensemble des fonctions de l’application comme la fonction d’enregistrement, celle de suppression…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 apparence, nous devrions voir une fenêtre avec: un texte centré présentant la clinique, plusieurs menus nommés : enregistrer, supprimer, modifier un rendez-vous….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En bas de cette page, nous mettrons les contacts de la clinique, leur logo, et d’autres informations que nous aurons d’elle.</a:t>
            </a:r>
            <a:endParaRPr lang="fr-FR" sz="1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E663-C808-4205-9B22-C6CF6D1B8C1D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Qu’a-t-on besoin?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Ci-dessous nous venons d’énumérer quelques composantes de la fonction d’accueille.  Il est donc évident que pour présenter la clinique, il nous faudra avoir des informations sur cette dernière.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 le reste c’est un ensemble de fonctions qui, bien évidemment, dans le code seront appelés dans  le code de la fonction d’accueille. Dans ce cas, il nous faudra réaliser ces fonctions . Ça se fera dans les chapitres suivants.</a:t>
            </a: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Pour le reste, il nous faudra une interface avec tout le décore possible, un alignement bien défini entre le texte de présentation et les menus de la fenêtre d’accueille. 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Tout cela nous donnera une première fenêtre de notre application. Celle-ci permettra  l’accès au autres.</a:t>
            </a: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>
              <a:buNone/>
            </a:pPr>
            <a:endParaRPr lang="fr-FR" sz="1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AA3F-DF39-4986-B511-6DBE47A4A081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et où trouver cela?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Pour les informations, nous réaliserons un questionnaire. Des questions que nous poserons à la clinique, en espérant une collaboration de leur part. Ainsi, nous aurons les informations nécessaires.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Initialement nous créerons des menus vides, car les fonctions que aurons appelées seront  en cours de réalisation.</a:t>
            </a: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sz="18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Dans les diapos qui suivent, nous verrons comment coder en C avec la bibliothèque SDL  notre fenêtre d’accueille.</a:t>
            </a:r>
            <a:endParaRPr lang="fr-FR" sz="1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AA3F-DF39-4986-B511-6DBE47A4A081}" type="datetime1">
              <a:rPr lang="fr-SN" smtClean="0"/>
              <a:pPr/>
              <a:t>17/06/2018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</TotalTime>
  <Words>488</Words>
  <PresentationFormat>Affichage à l'écran (4:3)</PresentationFormat>
  <Paragraphs>50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Urbain</vt:lpstr>
      <vt:lpstr>Gestion des rendez-vous d’une clinique</vt:lpstr>
      <vt:lpstr>Introduction</vt:lpstr>
      <vt:lpstr>Intérêt de l’accueille</vt:lpstr>
      <vt:lpstr>Qu’a-t-on besoin?</vt:lpstr>
      <vt:lpstr>Comment et où trouver cela?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rendez-vous d’une clinique</dc:title>
  <dc:creator>user</dc:creator>
  <cp:lastModifiedBy>user</cp:lastModifiedBy>
  <cp:revision>24</cp:revision>
  <dcterms:created xsi:type="dcterms:W3CDTF">2018-06-16T08:54:35Z</dcterms:created>
  <dcterms:modified xsi:type="dcterms:W3CDTF">2018-06-17T12:55:43Z</dcterms:modified>
</cp:coreProperties>
</file>