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675" autoAdjust="0"/>
  </p:normalViewPr>
  <p:slideViewPr>
    <p:cSldViewPr>
      <p:cViewPr varScale="1">
        <p:scale>
          <a:sx n="68" d="100"/>
          <a:sy n="68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6A6F-7525-4581-92FC-106DA8AB66EF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6F3E-05E1-479C-B9E7-D193657FC6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46F3E-05E1-479C-B9E7-D193657FC6A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8C21-13B1-4882-948D-71E8FECF0327}" type="datetimeFigureOut">
              <a:rPr lang="fr-FR" smtClean="0"/>
              <a:pPr/>
              <a:t>09/06/2018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9310-7A0F-4A88-B8AC-F4C76DD665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Mon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Gestion des rendez-vous d’une clinique.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La gestion  s’oriente dans un cadre de planification et de contrôle.</a:t>
            </a:r>
          </a:p>
          <a:p>
            <a:pPr>
              <a:buNone/>
            </a:pPr>
            <a:r>
              <a:rPr lang="fr-FR" sz="2000" dirty="0" smtClean="0"/>
              <a:t>Posons nous la question à savoir</a:t>
            </a:r>
            <a:r>
              <a:rPr lang="fr-FR" sz="2000" i="1" dirty="0" smtClean="0"/>
              <a:t> comment gérons nous nos rendez-vous?</a:t>
            </a:r>
          </a:p>
          <a:p>
            <a:pPr>
              <a:buNone/>
            </a:pPr>
            <a:r>
              <a:rPr lang="fr-FR" sz="2000" u="sng" dirty="0" smtClean="0"/>
              <a:t>Réponse  immédiate</a:t>
            </a:r>
            <a:r>
              <a:rPr lang="fr-FR" sz="2000" dirty="0" smtClean="0"/>
              <a:t>: nous utilisons souvent des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3"/>
                </a:solidFill>
              </a:rPr>
              <a:t>bloc-notes</a:t>
            </a:r>
          </a:p>
          <a:p>
            <a:pPr>
              <a:buNone/>
            </a:pPr>
            <a:r>
              <a:rPr lang="fr-FR" sz="2000" dirty="0" smtClean="0"/>
              <a:t>Avec ces derniers, Ce sont nous-mêmes qui recopions tout information en  rapport avec  le rendez-vous. Les choses ont un peu avancé avec les agendas. Leurs surplus c’est le </a:t>
            </a:r>
            <a:r>
              <a:rPr lang="fr-FR" sz="2000" dirty="0" smtClean="0">
                <a:solidFill>
                  <a:schemeClr val="accent3"/>
                </a:solidFill>
              </a:rPr>
              <a:t>calendrier</a:t>
            </a:r>
            <a:r>
              <a:rPr lang="fr-FR" sz="2000" dirty="0" smtClean="0"/>
              <a:t> qu’ils contiennent. On a ainsi un aperçu  futur des choses, par exemple, si demain c’est un jours férié ou pas…</a:t>
            </a:r>
          </a:p>
          <a:p>
            <a:pPr>
              <a:buNone/>
            </a:pPr>
            <a:r>
              <a:rPr lang="fr-FR" sz="2000" dirty="0" smtClean="0"/>
              <a:t>Nous nous inspirons de cela pour créer une </a:t>
            </a:r>
            <a:r>
              <a:rPr lang="fr-FR" sz="2000" i="1" u="sng" dirty="0" smtClean="0">
                <a:solidFill>
                  <a:schemeClr val="accent3"/>
                </a:solidFill>
              </a:rPr>
              <a:t>application de type agenda(agenda électronique)</a:t>
            </a:r>
            <a:r>
              <a:rPr lang="fr-FR" sz="2000" dirty="0" smtClean="0"/>
              <a:t>  qui s’orientera dans la gestion  des rendez-vous d’une clinique. Elle contiendra au préalable le </a:t>
            </a:r>
            <a:r>
              <a:rPr lang="fr-FR" sz="2000" u="sng" dirty="0" smtClean="0"/>
              <a:t>planning</a:t>
            </a:r>
            <a:r>
              <a:rPr lang="fr-FR" sz="2000" dirty="0" smtClean="0"/>
              <a:t> de tout le personnel pour permettre de savoir, par exemple, si un médecin X sera libre à une date A …</a:t>
            </a:r>
          </a:p>
          <a:p>
            <a:pPr>
              <a:buNone/>
            </a:pPr>
            <a:endParaRPr lang="fr-FR" sz="2000" dirty="0" smtClean="0"/>
          </a:p>
        </p:txBody>
      </p:sp>
      <p:pic>
        <p:nvPicPr>
          <p:cNvPr id="4" name="Image 3" descr="block-no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2357430"/>
            <a:ext cx="457264" cy="37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2000" dirty="0" smtClean="0"/>
              <a:t>L’application aura :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Une page d’accueille avec une brève présentation de la clinique, un </a:t>
            </a:r>
            <a:r>
              <a:rPr lang="fr-FR" sz="2000" dirty="0" smtClean="0">
                <a:solidFill>
                  <a:srgbClr val="00B050"/>
                </a:solidFill>
              </a:rPr>
              <a:t>menu</a:t>
            </a:r>
            <a:r>
              <a:rPr lang="fr-FR" sz="2000" dirty="0" smtClean="0"/>
              <a:t> comportant l’ensemble des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départements</a:t>
            </a:r>
            <a:r>
              <a:rPr lang="fr-FR" sz="2000" dirty="0" smtClean="0"/>
              <a:t> de la clinique (si la clinique est non spécialisée), un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logo</a:t>
            </a:r>
            <a:r>
              <a:rPr lang="fr-FR" sz="2000" dirty="0" smtClean="0"/>
              <a:t>, les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contacts</a:t>
            </a:r>
            <a:r>
              <a:rPr lang="fr-FR" sz="2000" dirty="0" smtClean="0"/>
              <a:t>…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Pour un département donné vous trouverez l’ensemble du personnel dans le secteur. Pour prendre rendez-vous, il faudra choisir un personnel.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Chez chaque personnel, se trouve son </a:t>
            </a:r>
            <a:r>
              <a:rPr lang="fr-FR" sz="2000" dirty="0" smtClean="0">
                <a:solidFill>
                  <a:srgbClr val="00B050"/>
                </a:solidFill>
              </a:rPr>
              <a:t>emploi du temps</a:t>
            </a:r>
            <a:r>
              <a:rPr lang="fr-FR" sz="2000" dirty="0" smtClean="0"/>
              <a:t> avec ces heures de rendez-vous, l’application prendra en compte les dates déjà prises. Donc on inscrit le client par son nom, prénom, âge, sexe, adresse, contact. 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Tout client inscrit se verra attribuez un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numéro</a:t>
            </a:r>
            <a:r>
              <a:rPr lang="fr-FR" sz="2000" dirty="0" smtClean="0"/>
              <a:t> de rendez-vous et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ticket</a:t>
            </a:r>
            <a:r>
              <a:rPr lang="fr-FR" sz="2000" dirty="0" smtClean="0"/>
              <a:t> où sera marquée la date du rendez-vous, le médecin et ses contacts,  les renseignement sur le client.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L’application permettra de modifier, remplacer de supprimer des rendez-vous si nécessaires. </a:t>
            </a:r>
          </a:p>
          <a:p>
            <a:pPr>
              <a:buFont typeface="Wingdings" pitchFamily="2" charset="2"/>
              <a:buChar char="q"/>
            </a:pPr>
            <a:r>
              <a:rPr lang="fr-FR" sz="2000" dirty="0" smtClean="0"/>
              <a:t>…</a:t>
            </a:r>
          </a:p>
          <a:p>
            <a:pPr>
              <a:buFont typeface="Wingdings" pitchFamily="2" charset="2"/>
              <a:buChar char="q"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Notre application sera programmée en </a:t>
            </a:r>
            <a:r>
              <a:rPr lang="fr-FR" sz="2400" b="1" dirty="0" smtClean="0"/>
              <a:t>C</a:t>
            </a:r>
            <a:r>
              <a:rPr lang="fr-FR" sz="2000" dirty="0" smtClean="0"/>
              <a:t>. </a:t>
            </a:r>
            <a:r>
              <a:rPr lang="fr-FR" sz="2000" dirty="0" smtClean="0"/>
              <a:t>\\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Une idée de ce programme, c’est qu’il sera constituer d’un ensemble de fonctions du genre : </a:t>
            </a:r>
            <a:r>
              <a:rPr lang="fr-FR" sz="2000" dirty="0" smtClean="0"/>
              <a:t>\\</a:t>
            </a:r>
            <a:endParaRPr lang="fr-FR" sz="2000" dirty="0" smtClean="0"/>
          </a:p>
          <a:p>
            <a:pPr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Fonction d’accueille</a:t>
            </a:r>
          </a:p>
          <a:p>
            <a:pPr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Fonction d’enregistrement</a:t>
            </a:r>
          </a:p>
          <a:p>
            <a:pPr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Fonction de suppression</a:t>
            </a:r>
          </a:p>
          <a:p>
            <a:pPr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Fonction de modification</a:t>
            </a:r>
          </a:p>
          <a:p>
            <a:pPr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accent3">
                    <a:lumMod val="50000"/>
                  </a:schemeClr>
                </a:solidFill>
              </a:rPr>
              <a:t>…\\</a:t>
            </a:r>
            <a:endParaRPr lang="fr-FR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000" dirty="0" smtClean="0"/>
              <a:t>En gros ce sera un ensemble de fonctions chacune avec son rôle dans l’application. Il y’aura sans doute l’intervention des fichiers et tant d’autre éléments du langage C.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372</Words>
  <Application>Microsoft Office PowerPoint</Application>
  <PresentationFormat>Affichage à l'écran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Mon projet</vt:lpstr>
      <vt:lpstr>Introduction</vt:lpstr>
      <vt:lpstr>Fonctionnalités</vt:lpstr>
      <vt:lpstr>Outils de Développement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projet</dc:title>
  <dc:creator>user</dc:creator>
  <cp:lastModifiedBy>user</cp:lastModifiedBy>
  <cp:revision>45</cp:revision>
  <dcterms:created xsi:type="dcterms:W3CDTF">2018-06-02T20:16:14Z</dcterms:created>
  <dcterms:modified xsi:type="dcterms:W3CDTF">2018-06-09T23:28:48Z</dcterms:modified>
</cp:coreProperties>
</file>