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7"/>
  </p:notesMasterIdLst>
  <p:handoutMasterIdLst>
    <p:handoutMasterId r:id="rId8"/>
  </p:handoutMasterIdLst>
  <p:sldIdLst>
    <p:sldId id="260" r:id="rId5"/>
    <p:sldId id="262" r:id="rId6"/>
  </p:sldIdLst>
  <p:sldSz cx="12195175" cy="6859588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19100" indent="381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838200" indent="76200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258888" indent="112713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677988" indent="150813" algn="l" rtl="0" eaLnBrk="0" fontAlgn="base" hangingPunct="0">
      <a:spcBef>
        <a:spcPct val="0"/>
      </a:spcBef>
      <a:spcAft>
        <a:spcPct val="0"/>
      </a:spcAft>
      <a:defRPr sz="26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6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6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6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6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BBEE6E-1CC6-F256-8D69-EABE34EF470D}" name="Sigrist Wiebke Tanja (sigt)" initials="SWT(" userId="S::sigt@zhaw.ch::0d572092-3bbc-44ad-a1fd-7762e9203a0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>
      <p:cViewPr varScale="1">
        <p:scale>
          <a:sx n="102" d="100"/>
          <a:sy n="102" d="100"/>
        </p:scale>
        <p:origin x="9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0A8E88A-E3B2-F34F-B828-B43253DA94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2054D96-054D-AA49-B953-8C8B79E730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F5D36E4E-79CC-094C-B894-7480DEDDC8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CA5BF2D7-7687-6848-9E03-1337832225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E385C14-E8F1-6541-8F91-9D91FFF7C8F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144E19-CFA5-FD4E-AB16-AB3EBD682E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6674D8-A4F1-B24C-8265-ADACA44760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7F1C294-DEBF-1440-8A3D-28E23F7613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9D964C1-FFEA-B74E-9DC3-4ADBC007C3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21CC9C8-DAC5-7E47-93F0-D58067A223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472FE9D-732A-934C-BD91-B4267E14F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F40F80A-6705-1E48-96B2-269F675A86A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191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38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2588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6779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099234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40F80A-6705-1E48-96B2-269F675A86A5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45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E1D91-AD68-EC42-82DE-ABB644FD19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D59ED-8AAB-7F45-A6D1-1215DB16F9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414889D-DB38-4F5A-A4A4-610A4B65B8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5"/>
            <a:ext cx="12195175" cy="68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948AA-4A49-184D-B432-1DC6FE9D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75" y="621846"/>
            <a:ext cx="8738012" cy="105082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2FF42F-6469-5A4D-AD5A-06F75CC25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90769" y="6388353"/>
            <a:ext cx="829805" cy="180975"/>
          </a:xfrm>
        </p:spPr>
        <p:txBody>
          <a:bodyPr/>
          <a:lstStyle/>
          <a:p>
            <a:pPr>
              <a:defRPr/>
            </a:pPr>
            <a:fld id="{D85D59ED-8AAB-7F45-A6D1-1215DB16F9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F3910-0F73-F847-BF73-FAC381E01C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51227" y="2048339"/>
            <a:ext cx="10269348" cy="36008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951227" y="2569466"/>
            <a:ext cx="4931710" cy="3740648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6288864" y="2569466"/>
            <a:ext cx="4931710" cy="3740649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229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960083" y="2570400"/>
            <a:ext cx="10277691" cy="1507466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CC19AD-F822-B444-BBA3-6E4066D5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75" y="621846"/>
            <a:ext cx="8738012" cy="105082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E1D91-AD68-EC42-82DE-ABB644FD19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D59ED-8AAB-7F45-A6D1-1215DB16F9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BCDF5F-E6DD-3B47-B9E8-91F6E192E2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59932" y="2046143"/>
            <a:ext cx="10262341" cy="36008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959933" y="4166786"/>
            <a:ext cx="10277842" cy="214332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Diagramm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46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einer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960083" y="2570400"/>
            <a:ext cx="10277691" cy="3739714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CC19AD-F822-B444-BBA3-6E4066D5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75" y="621846"/>
            <a:ext cx="8738012" cy="105082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E1D91-AD68-EC42-82DE-ABB644FD19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D59ED-8AAB-7F45-A6D1-1215DB16F9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BCDF5F-E6DD-3B47-B9E8-91F6E192E2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59932" y="2046143"/>
            <a:ext cx="10262341" cy="36008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0496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 in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C19AD-F822-B444-BBA3-6E4066D5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75" y="621846"/>
            <a:ext cx="8738012" cy="105082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E1D91-AD68-EC42-82DE-ABB644FD19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D59ED-8AAB-7F45-A6D1-1215DB16F9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BCDF5F-E6DD-3B47-B9E8-91F6E192E2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51227" y="2049950"/>
            <a:ext cx="10263638" cy="36008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CH" noProof="0" dirty="0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950482" y="2570400"/>
            <a:ext cx="4930028" cy="3739714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Diagramm durch Klicken auf Symbol hinzufügen</a:t>
            </a:r>
            <a:endParaRPr lang="de-CH" dirty="0"/>
          </a:p>
        </p:txBody>
      </p:sp>
      <p:sp>
        <p:nvSpPr>
          <p:cNvPr id="10" name="Diagrammplatzhalter 5"/>
          <p:cNvSpPr>
            <a:spLocks noGrp="1"/>
          </p:cNvSpPr>
          <p:nvPr>
            <p:ph type="chart" sz="quarter" idx="12"/>
          </p:nvPr>
        </p:nvSpPr>
        <p:spPr>
          <a:xfrm>
            <a:off x="6284837" y="2570400"/>
            <a:ext cx="4930028" cy="3739714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Diagramm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059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 in zwei Spalten, 2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C19AD-F822-B444-BBA3-6E4066D5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75" y="621846"/>
            <a:ext cx="8738012" cy="105082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E1D91-AD68-EC42-82DE-ABB644FD19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D59ED-8AAB-7F45-A6D1-1215DB16F9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950482" y="2757600"/>
            <a:ext cx="4930028" cy="3552514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Diagramm durch Klicken auf Symbol hinzufügen</a:t>
            </a:r>
            <a:endParaRPr lang="de-CH" dirty="0"/>
          </a:p>
        </p:txBody>
      </p:sp>
      <p:sp>
        <p:nvSpPr>
          <p:cNvPr id="10" name="Diagrammplatzhalter 7"/>
          <p:cNvSpPr>
            <a:spLocks noGrp="1"/>
          </p:cNvSpPr>
          <p:nvPr>
            <p:ph type="chart" sz="quarter" idx="15"/>
          </p:nvPr>
        </p:nvSpPr>
        <p:spPr>
          <a:xfrm>
            <a:off x="6290548" y="2757600"/>
            <a:ext cx="4930028" cy="3552514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Diagramm durch Klicken auf Symbol hinzufügen</a:t>
            </a:r>
            <a:endParaRPr lang="de-CH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8"/>
          </p:nvPr>
        </p:nvSpPr>
        <p:spPr>
          <a:xfrm>
            <a:off x="950482" y="2051120"/>
            <a:ext cx="4930028" cy="561103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9"/>
          </p:nvPr>
        </p:nvSpPr>
        <p:spPr>
          <a:xfrm>
            <a:off x="6290548" y="2051188"/>
            <a:ext cx="4930028" cy="561034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69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C19AD-F822-B444-BBA3-6E4066D5F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9975" y="621846"/>
            <a:ext cx="8738012" cy="1050824"/>
          </a:xfrm>
        </p:spPr>
        <p:txBody>
          <a:bodyPr/>
          <a:lstStyle/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E1D91-AD68-EC42-82DE-ABB644FD19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D59ED-8AAB-7F45-A6D1-1215DB16F9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Diagrammplatzhalter 4"/>
          <p:cNvSpPr>
            <a:spLocks noGrp="1"/>
          </p:cNvSpPr>
          <p:nvPr>
            <p:ph type="chart" sz="quarter" idx="11"/>
          </p:nvPr>
        </p:nvSpPr>
        <p:spPr>
          <a:xfrm>
            <a:off x="950483" y="2048400"/>
            <a:ext cx="10277691" cy="4261714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Diagramm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92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iagramme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C19AD-F822-B444-BBA3-6E4066D5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75" y="621846"/>
            <a:ext cx="8738012" cy="105082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E1D91-AD68-EC42-82DE-ABB644FD19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D59ED-8AAB-7F45-A6D1-1215DB16F98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3"/>
          </p:nvPr>
        </p:nvSpPr>
        <p:spPr>
          <a:xfrm>
            <a:off x="950482" y="2048400"/>
            <a:ext cx="4930028" cy="4261714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Diagramm durch Klicken auf Symbol hinzufügen</a:t>
            </a:r>
            <a:endParaRPr lang="de-CH" dirty="0"/>
          </a:p>
        </p:txBody>
      </p:sp>
      <p:sp>
        <p:nvSpPr>
          <p:cNvPr id="8" name="Diagrammplatzhalter 5"/>
          <p:cNvSpPr>
            <a:spLocks noGrp="1"/>
          </p:cNvSpPr>
          <p:nvPr>
            <p:ph type="chart" sz="quarter" idx="14"/>
          </p:nvPr>
        </p:nvSpPr>
        <p:spPr>
          <a:xfrm>
            <a:off x="6290548" y="2048400"/>
            <a:ext cx="4930028" cy="4261714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Diagramm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165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D4B468A1-87E0-BC49-BC4C-197FBE73C3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B5819-1B61-6B46-834E-8E6EF85D466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2E0EFB1-6E9E-FA40-97DD-0A37ED2D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32" y="618280"/>
            <a:ext cx="8734255" cy="10113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8EE16B-20F9-1F41-9E36-AF08B6392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9975" y="621846"/>
            <a:ext cx="7949007" cy="10508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 dirty="0"/>
              <a:t>Titelmasterformat durch Klicken bearbeiten</a:t>
            </a:r>
            <a:br>
              <a:rPr lang="de-CH" altLang="de-DE" dirty="0"/>
            </a:br>
            <a:endParaRPr lang="de-CH" altLang="de-DE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351ACB-AA87-B241-8775-240F3E2CB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76" y="2041443"/>
            <a:ext cx="10275116" cy="408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altLang="de-DE" dirty="0"/>
              <a:t>Textmasterformate durch Klicken bearbeiten</a:t>
            </a:r>
          </a:p>
          <a:p>
            <a:pPr lvl="1"/>
            <a:r>
              <a:rPr lang="de-CH" altLang="de-DE" dirty="0"/>
              <a:t>Zweite Ebene</a:t>
            </a:r>
          </a:p>
          <a:p>
            <a:pPr lvl="2"/>
            <a:r>
              <a:rPr lang="de-CH" altLang="de-DE" dirty="0"/>
              <a:t>Dritte Ebene</a:t>
            </a:r>
          </a:p>
          <a:p>
            <a:pPr lvl="3"/>
            <a:r>
              <a:rPr lang="de-CH" altLang="de-DE" dirty="0"/>
              <a:t>Vierte Ebene</a:t>
            </a:r>
          </a:p>
          <a:p>
            <a:pPr lvl="4"/>
            <a:r>
              <a:rPr lang="de-CH" altLang="de-DE" dirty="0"/>
              <a:t>Fünfte Ebene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8E09BBEF-3561-184E-8992-045E017039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90771" y="6409101"/>
            <a:ext cx="82980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84410" eaLnBrk="1" hangingPunct="1">
              <a:lnSpc>
                <a:spcPct val="100000"/>
              </a:lnSpc>
              <a:spcAft>
                <a:spcPct val="0"/>
              </a:spcAft>
              <a:defRPr sz="554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85D59ED-8AAB-7F45-A6D1-1215DB16F9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3BF075-43AA-1E4A-91E0-7079137FD7B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027" y="261442"/>
            <a:ext cx="1226083" cy="1440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6" r:id="rId4"/>
    <p:sldLayoutId id="2147483702" r:id="rId5"/>
    <p:sldLayoutId id="2147483703" r:id="rId6"/>
    <p:sldLayoutId id="2147483704" r:id="rId7"/>
    <p:sldLayoutId id="2147483705" r:id="rId8"/>
    <p:sldLayoutId id="2147483694" r:id="rId9"/>
  </p:sldLayoutIdLst>
  <p:hf hdr="0" ftr="0" dt="0"/>
  <p:txStyles>
    <p:titleStyle>
      <a:lvl1pPr algn="l" defTabSz="88265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36466"/>
          </a:solidFill>
          <a:latin typeface="Arial" panose="020B0604020202020204" pitchFamily="34" charset="0"/>
          <a:ea typeface="+mj-ea"/>
          <a:cs typeface="+mj-cs"/>
        </a:defRPr>
      </a:lvl1pPr>
      <a:lvl2pPr algn="l" defTabSz="88265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36466"/>
          </a:solidFill>
          <a:latin typeface="Arial" charset="0"/>
        </a:defRPr>
      </a:lvl2pPr>
      <a:lvl3pPr algn="l" defTabSz="88265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36466"/>
          </a:solidFill>
          <a:latin typeface="Arial" charset="0"/>
        </a:defRPr>
      </a:lvl3pPr>
      <a:lvl4pPr algn="l" defTabSz="88265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36466"/>
          </a:solidFill>
          <a:latin typeface="Arial" charset="0"/>
        </a:defRPr>
      </a:lvl4pPr>
      <a:lvl5pPr algn="l" defTabSz="88265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36466"/>
          </a:solidFill>
          <a:latin typeface="Arial" charset="0"/>
        </a:defRPr>
      </a:lvl5pPr>
      <a:lvl6pPr marL="387687" algn="l" defTabSz="884410" rtl="0" eaLnBrk="1" fontAlgn="base" hangingPunct="1">
        <a:lnSpc>
          <a:spcPts val="2714"/>
        </a:lnSpc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6pPr>
      <a:lvl7pPr marL="775373" algn="l" defTabSz="884410" rtl="0" eaLnBrk="1" fontAlgn="base" hangingPunct="1">
        <a:lnSpc>
          <a:spcPts val="2714"/>
        </a:lnSpc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7pPr>
      <a:lvl8pPr marL="1163059" algn="l" defTabSz="884410" rtl="0" eaLnBrk="1" fontAlgn="base" hangingPunct="1">
        <a:lnSpc>
          <a:spcPts val="2714"/>
        </a:lnSpc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8pPr>
      <a:lvl9pPr marL="1550746" algn="l" defTabSz="884410" rtl="0" eaLnBrk="1" fontAlgn="base" hangingPunct="1">
        <a:lnSpc>
          <a:spcPts val="2714"/>
        </a:lnSpc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9pPr>
    </p:titleStyle>
    <p:bodyStyle>
      <a:lvl1pPr algn="l" defTabSz="88265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30188" algn="l" defTabSz="882650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463550" indent="-230188" algn="l" defTabSz="882650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696913" indent="-230188" algn="l" defTabSz="882650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928688" indent="-230188" algn="l" defTabSz="882650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375927" indent="-219420" algn="l" defTabSz="884410" rtl="0" eaLnBrk="1" fontAlgn="base" hangingPunct="1">
        <a:spcBef>
          <a:spcPct val="20000"/>
        </a:spcBef>
        <a:spcAft>
          <a:spcPct val="0"/>
        </a:spcAft>
        <a:buChar char="-"/>
        <a:defRPr sz="2031">
          <a:solidFill>
            <a:schemeClr val="tx1"/>
          </a:solidFill>
          <a:latin typeface="+mn-lt"/>
        </a:defRPr>
      </a:lvl6pPr>
      <a:lvl7pPr marL="2763612" indent="-219420" algn="l" defTabSz="884410" rtl="0" eaLnBrk="1" fontAlgn="base" hangingPunct="1">
        <a:spcBef>
          <a:spcPct val="20000"/>
        </a:spcBef>
        <a:spcAft>
          <a:spcPct val="0"/>
        </a:spcAft>
        <a:buChar char="-"/>
        <a:defRPr sz="2031">
          <a:solidFill>
            <a:schemeClr val="tx1"/>
          </a:solidFill>
          <a:latin typeface="+mn-lt"/>
        </a:defRPr>
      </a:lvl7pPr>
      <a:lvl8pPr marL="3151299" indent="-219420" algn="l" defTabSz="884410" rtl="0" eaLnBrk="1" fontAlgn="base" hangingPunct="1">
        <a:spcBef>
          <a:spcPct val="20000"/>
        </a:spcBef>
        <a:spcAft>
          <a:spcPct val="0"/>
        </a:spcAft>
        <a:buChar char="-"/>
        <a:defRPr sz="2031">
          <a:solidFill>
            <a:schemeClr val="tx1"/>
          </a:solidFill>
          <a:latin typeface="+mn-lt"/>
        </a:defRPr>
      </a:lvl8pPr>
      <a:lvl9pPr marL="3538986" indent="-219420" algn="l" defTabSz="884410" rtl="0" eaLnBrk="1" fontAlgn="base" hangingPunct="1">
        <a:spcBef>
          <a:spcPct val="20000"/>
        </a:spcBef>
        <a:spcAft>
          <a:spcPct val="0"/>
        </a:spcAft>
        <a:buChar char="-"/>
        <a:defRPr sz="203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537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87687" algn="l" defTabSz="77537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75373" algn="l" defTabSz="77537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63059" algn="l" defTabSz="77537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50746" algn="l" defTabSz="77537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38433" algn="l" defTabSz="77537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26119" algn="l" defTabSz="77537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13805" algn="l" defTabSz="77537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01492" algn="l" defTabSz="77537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49" userDrawn="1">
          <p15:clr>
            <a:srgbClr val="F26B43"/>
          </p15:clr>
        </p15:guide>
        <p15:guide id="2" pos="597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16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Relationship Id="rId2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8C3FC6C5-3BE4-4347-BC34-9DB4DB14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99" y="2637706"/>
            <a:ext cx="1015888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rgbClr val="0064A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CH" altLang="de-DE" sz="3000" dirty="0">
                <a:solidFill>
                  <a:srgbClr val="555558"/>
                </a:solidFill>
              </a:rPr>
              <a:t>CAS Language Technology and </a:t>
            </a:r>
            <a:r>
              <a:rPr lang="de-CH" altLang="de-DE" sz="3000" dirty="0" err="1">
                <a:solidFill>
                  <a:srgbClr val="555558"/>
                </a:solidFill>
              </a:rPr>
              <a:t>Artificial</a:t>
            </a:r>
            <a:r>
              <a:rPr lang="de-CH" altLang="de-DE" sz="3000" dirty="0">
                <a:solidFill>
                  <a:srgbClr val="555558"/>
                </a:solidFill>
              </a:rPr>
              <a:t> </a:t>
            </a:r>
            <a:r>
              <a:rPr lang="de-CH" altLang="de-DE" sz="3000" dirty="0" err="1">
                <a:solidFill>
                  <a:srgbClr val="555558"/>
                </a:solidFill>
              </a:rPr>
              <a:t>Intelligence</a:t>
            </a:r>
            <a:endParaRPr lang="de-CH" altLang="de-DE" sz="3000" dirty="0">
              <a:solidFill>
                <a:srgbClr val="555558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de-CH" altLang="de-DE" sz="2000" dirty="0">
                <a:solidFill>
                  <a:srgbClr val="555558"/>
                </a:solidFill>
              </a:rPr>
              <a:t>Untertitel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de-CH" altLang="de-DE" sz="2000" dirty="0">
              <a:solidFill>
                <a:srgbClr val="555558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de-CH" altLang="de-DE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de-CH" altLang="de-DE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C557EC-B8BC-BBF5-0260-8BFC2908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workshop</a:t>
            </a:r>
            <a:r>
              <a:rPr lang="de-CH" dirty="0"/>
              <a:t> </a:t>
            </a:r>
            <a:r>
              <a:rPr lang="de-CH" dirty="0" err="1"/>
              <a:t>day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83EB72-52A4-6713-30BA-2F893D0EE1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D59ED-8AAB-7F45-A6D1-1215DB16F986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128DD5-F25F-775E-E03E-F1D25A19C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43269"/>
              </p:ext>
            </p:extLst>
          </p:nvPr>
        </p:nvGraphicFramePr>
        <p:xfrm>
          <a:off x="959975" y="1508805"/>
          <a:ext cx="8954036" cy="5009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679">
                  <a:extLst>
                    <a:ext uri="{9D8B030D-6E8A-4147-A177-3AD203B41FA5}">
                      <a16:colId xmlns:a16="http://schemas.microsoft.com/office/drawing/2014/main" val="485363744"/>
                    </a:ext>
                  </a:extLst>
                </a:gridCol>
                <a:gridCol w="770257">
                  <a:extLst>
                    <a:ext uri="{9D8B030D-6E8A-4147-A177-3AD203B41FA5}">
                      <a16:colId xmlns:a16="http://schemas.microsoft.com/office/drawing/2014/main" val="1413241080"/>
                    </a:ext>
                  </a:extLst>
                </a:gridCol>
                <a:gridCol w="5199100">
                  <a:extLst>
                    <a:ext uri="{9D8B030D-6E8A-4147-A177-3AD203B41FA5}">
                      <a16:colId xmlns:a16="http://schemas.microsoft.com/office/drawing/2014/main" val="1319262279"/>
                    </a:ext>
                  </a:extLst>
                </a:gridCol>
              </a:tblGrid>
              <a:tr h="34817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485"/>
                  </a:ext>
                </a:extLst>
              </a:tr>
              <a:tr h="702343">
                <a:tc>
                  <a:txBody>
                    <a:bodyPr/>
                    <a:lstStyle/>
                    <a:p>
                      <a:r>
                        <a:rPr lang="de-CH" dirty="0"/>
                        <a:t>LLMs und ihre Fähigkeiten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628433"/>
                  </a:ext>
                </a:extLst>
              </a:tr>
              <a:tr h="589905">
                <a:tc>
                  <a:txBody>
                    <a:bodyPr/>
                    <a:lstStyle/>
                    <a:p>
                      <a:r>
                        <a:rPr lang="de-CH" dirty="0"/>
                        <a:t>Wie LLMs funktionieren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987343"/>
                  </a:ext>
                </a:extLst>
              </a:tr>
              <a:tr h="606488">
                <a:tc>
                  <a:txBody>
                    <a:bodyPr/>
                    <a:lstStyle/>
                    <a:p>
                      <a:r>
                        <a:rPr lang="de-CH" dirty="0"/>
                        <a:t>LLM vs.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12755"/>
                  </a:ext>
                </a:extLst>
              </a:tr>
              <a:tr h="606488">
                <a:tc>
                  <a:txBody>
                    <a:bodyPr/>
                    <a:lstStyle/>
                    <a:p>
                      <a:r>
                        <a:rPr lang="de-CH" dirty="0"/>
                        <a:t>Codeinterpreter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2464"/>
                  </a:ext>
                </a:extLst>
              </a:tr>
              <a:tr h="867791">
                <a:tc>
                  <a:txBody>
                    <a:bodyPr/>
                    <a:lstStyle/>
                    <a:p>
                      <a:r>
                        <a:rPr lang="de-CH" dirty="0"/>
                        <a:t>Environment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25685"/>
                  </a:ext>
                </a:extLst>
              </a:tr>
              <a:tr h="1288788">
                <a:tc>
                  <a:txBody>
                    <a:bodyPr/>
                    <a:lstStyle/>
                    <a:p>
                      <a:r>
                        <a:rPr lang="de-CH" dirty="0"/>
                        <a:t>Praktische Beispiele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27356"/>
                  </a:ext>
                </a:extLst>
              </a:tr>
            </a:tbl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C93357A6-5F6F-E29B-26B7-736CCDF1C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553608"/>
              </p:ext>
            </p:extLst>
          </p:nvPr>
        </p:nvGraphicFramePr>
        <p:xfrm>
          <a:off x="6790583" y="1965584"/>
          <a:ext cx="1695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3" imgW="1695463" imgH="514350" progId="Package">
                  <p:embed/>
                </p:oleObj>
              </mc:Choice>
              <mc:Fallback>
                <p:oleObj name="Objekt-Manager-Shellobjekt" showAsIcon="1" r:id="rId3" imgW="1695463" imgH="514350" progId="Package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C93357A6-5F6F-E29B-26B7-736CCDF1C5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0583" y="1965584"/>
                        <a:ext cx="16954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D4523C44-2663-EC23-7658-C6E35A071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412072"/>
              </p:ext>
            </p:extLst>
          </p:nvPr>
        </p:nvGraphicFramePr>
        <p:xfrm>
          <a:off x="6985845" y="2657748"/>
          <a:ext cx="1304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5" imgW="1304931" imgH="514350" progId="Package">
                  <p:embed/>
                </p:oleObj>
              </mc:Choice>
              <mc:Fallback>
                <p:oleObj name="Objekt-Manager-Shellobjekt" showAsIcon="1" r:id="rId5" imgW="130493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5845" y="2657748"/>
                        <a:ext cx="13049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7181450C-FEB4-D05F-96F4-5DBF253BD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049880"/>
              </p:ext>
            </p:extLst>
          </p:nvPr>
        </p:nvGraphicFramePr>
        <p:xfrm>
          <a:off x="6790583" y="3244315"/>
          <a:ext cx="1676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7" imgW="1676502" imgH="514350" progId="Package">
                  <p:embed/>
                </p:oleObj>
              </mc:Choice>
              <mc:Fallback>
                <p:oleObj name="Objekt-Manager-Shellobjekt" showAsIcon="1" r:id="rId7" imgW="1676502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90583" y="3244315"/>
                        <a:ext cx="16764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80E3B760-A775-823D-30F9-3D2B49D04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945284"/>
              </p:ext>
            </p:extLst>
          </p:nvPr>
        </p:nvGraphicFramePr>
        <p:xfrm>
          <a:off x="6940920" y="3802062"/>
          <a:ext cx="1304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9" imgW="1304931" imgH="514350" progId="Package">
                  <p:embed/>
                </p:oleObj>
              </mc:Choice>
              <mc:Fallback>
                <p:oleObj name="Objekt-Manager-Shellobjekt" showAsIcon="1" r:id="rId9" imgW="130493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0920" y="3802062"/>
                        <a:ext cx="13049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8DAC0BFE-04B4-197C-6240-7520EA573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767724"/>
              </p:ext>
            </p:extLst>
          </p:nvPr>
        </p:nvGraphicFramePr>
        <p:xfrm>
          <a:off x="7171583" y="44976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11" imgW="914400" imgH="771525" progId="AcroExch.Document.DC">
                  <p:embed/>
                </p:oleObj>
              </mc:Choice>
              <mc:Fallback>
                <p:oleObj name="Acrobat Document" showAsIcon="1" r:id="rId11" imgW="914400" imgH="7715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71583" y="44976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429955D7-DA94-9B29-3ABF-2413F2F11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994965"/>
              </p:ext>
            </p:extLst>
          </p:nvPr>
        </p:nvGraphicFramePr>
        <p:xfrm>
          <a:off x="5629876" y="5391061"/>
          <a:ext cx="126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13" imgW="1600353" imgH="514350" progId="Package">
                  <p:embed/>
                </p:oleObj>
              </mc:Choice>
              <mc:Fallback>
                <p:oleObj name="Objekt-Manager-Shellobjekt" showAsIcon="1" r:id="rId13" imgW="1600353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9876" y="5391061"/>
                        <a:ext cx="1260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84BC5E81-AF91-8580-B0F9-5F1754175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262957"/>
              </p:ext>
            </p:extLst>
          </p:nvPr>
        </p:nvGraphicFramePr>
        <p:xfrm>
          <a:off x="6790583" y="5354353"/>
          <a:ext cx="126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15" imgW="1095445" imgH="514350" progId="Package">
                  <p:embed/>
                </p:oleObj>
              </mc:Choice>
              <mc:Fallback>
                <p:oleObj name="Objekt-Manager-Shellobjekt" showAsIcon="1" r:id="rId15" imgW="109544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90583" y="5354353"/>
                        <a:ext cx="1260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C2659169-E268-200C-4B7A-2FBEC25582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922827"/>
              </p:ext>
            </p:extLst>
          </p:nvPr>
        </p:nvGraphicFramePr>
        <p:xfrm>
          <a:off x="7906282" y="5331710"/>
          <a:ext cx="126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17" imgW="1190555" imgH="514350" progId="Package">
                  <p:embed/>
                </p:oleObj>
              </mc:Choice>
              <mc:Fallback>
                <p:oleObj name="Objekt-Manager-Shellobjekt" showAsIcon="1" r:id="rId17" imgW="119055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06282" y="5331710"/>
                        <a:ext cx="1260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A6EFF279-2088-6FAC-2D58-EFC69B759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310067"/>
              </p:ext>
            </p:extLst>
          </p:nvPr>
        </p:nvGraphicFramePr>
        <p:xfrm>
          <a:off x="5627600" y="5880996"/>
          <a:ext cx="126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19" imgW="1219302" imgH="514350" progId="Package">
                  <p:embed/>
                </p:oleObj>
              </mc:Choice>
              <mc:Fallback>
                <p:oleObj name="Objekt-Manager-Shellobjekt" showAsIcon="1" r:id="rId19" imgW="1219302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27600" y="5880996"/>
                        <a:ext cx="1260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68248881-0823-F2B6-5DB6-11D29CB60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196464"/>
              </p:ext>
            </p:extLst>
          </p:nvPr>
        </p:nvGraphicFramePr>
        <p:xfrm>
          <a:off x="6790583" y="5895061"/>
          <a:ext cx="126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21" imgW="1533378" imgH="514350" progId="Package">
                  <p:embed/>
                </p:oleObj>
              </mc:Choice>
              <mc:Fallback>
                <p:oleObj name="Objekt-Manager-Shellobjekt" showAsIcon="1" r:id="rId21" imgW="15333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90583" y="5895061"/>
                        <a:ext cx="1260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57F7DFA4-D385-B45C-E896-B3B7A61A4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299338"/>
              </p:ext>
            </p:extLst>
          </p:nvPr>
        </p:nvGraphicFramePr>
        <p:xfrm>
          <a:off x="7917477" y="5835710"/>
          <a:ext cx="126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23" imgW="1533378" imgH="514350" progId="Package">
                  <p:embed/>
                </p:oleObj>
              </mc:Choice>
              <mc:Fallback>
                <p:oleObj name="Objekt-Manager-Shellobjekt" showAsIcon="1" r:id="rId23" imgW="15333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17477" y="5835710"/>
                        <a:ext cx="1260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9418976"/>
      </p:ext>
    </p:extLst>
  </p:cSld>
  <p:clrMapOvr>
    <a:masterClrMapping/>
  </p:clrMapOvr>
</p:sld>
</file>

<file path=ppt/theme/theme1.xml><?xml version="1.0" encoding="utf-8"?>
<a:theme xmlns:a="http://schemas.openxmlformats.org/drawingml/2006/main" name="zhaw_Folien_deutsch">
  <a:themeElements>
    <a:clrScheme name="ZHAW Farben_V3">
      <a:dk1>
        <a:srgbClr val="000000"/>
      </a:dk1>
      <a:lt1>
        <a:srgbClr val="FFFFFF"/>
      </a:lt1>
      <a:dk2>
        <a:srgbClr val="636466"/>
      </a:dk2>
      <a:lt2>
        <a:srgbClr val="0064A5"/>
      </a:lt2>
      <a:accent1>
        <a:srgbClr val="0064A5"/>
      </a:accent1>
      <a:accent2>
        <a:srgbClr val="C2D1E6"/>
      </a:accent2>
      <a:accent3>
        <a:srgbClr val="636466"/>
      </a:accent3>
      <a:accent4>
        <a:srgbClr val="9B9D9F"/>
      </a:accent4>
      <a:accent5>
        <a:srgbClr val="CFD1D2"/>
      </a:accent5>
      <a:accent6>
        <a:srgbClr val="FEFFFF"/>
      </a:accent6>
      <a:hlink>
        <a:srgbClr val="0064A5"/>
      </a:hlink>
      <a:folHlink>
        <a:srgbClr val="C2D1E6"/>
      </a:folHlink>
    </a:clrScheme>
    <a:fontScheme name="zhaw_Folie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Folien_deutsch 1">
        <a:dk1>
          <a:srgbClr val="000000"/>
        </a:dk1>
        <a:lt1>
          <a:srgbClr val="FFFFFF"/>
        </a:lt1>
        <a:dk2>
          <a:srgbClr val="9A9A9C"/>
        </a:dk2>
        <a:lt2>
          <a:srgbClr val="0064A6"/>
        </a:lt2>
        <a:accent1>
          <a:srgbClr val="80B2D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C0D5E6"/>
        </a:accent5>
        <a:accent6>
          <a:srgbClr val="C1460F"/>
        </a:accent6>
        <a:hlink>
          <a:srgbClr val="583119"/>
        </a:hlink>
        <a:folHlink>
          <a:srgbClr val="9A9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Forschung_ILC_16_9_DE.potx" id="{CB7105BA-90C3-4A8A-8E39-4098A7A7F27D}" vid="{8584CFAC-4133-4525-8AFB-83AD35CD5ED9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nditions xmlns="60223205-d705-4f2a-9cee-582126528b5c" xsi:nil="true"/>
    <ecsPosNrClean xmlns="3e191fed-2dd1-4ed4-a1c9-22f7e63e21ca">D130L0418776077684</ecsPosNrClean>
    <RenditionsVersion xmlns="60223205-d705-4f2a-9cee-582126528b5c" xsi:nil="true"/>
    <ecsPosNr xmlns="3e191fed-2dd1-4ed4-a1c9-22f7e63e21ca">D130.L.0.4-1877-6077-684</ecsPosNr>
    <ecsOCRVersion xmlns="b1858521-2443-4728-9991-ed01e4d43c6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RM Dokument" ma:contentTypeID="0x010100375C50E5287D404A88605CEDA0C8B15000A8D31EF068BA5343AA01FB3830835A6C" ma:contentTypeVersion="7" ma:contentTypeDescription="" ma:contentTypeScope="" ma:versionID="7dadb02a456f7d2c1ab082f5a13b2bc1">
  <xsd:schema xmlns:xsd="http://www.w3.org/2001/XMLSchema" xmlns:xs="http://www.w3.org/2001/XMLSchema" xmlns:p="http://schemas.microsoft.com/office/2006/metadata/properties" xmlns:ns2="3e191fed-2dd1-4ed4-a1c9-22f7e63e21ca" xmlns:ns3="b1858521-2443-4728-9991-ed01e4d43c6e" xmlns:ns4="60223205-d705-4f2a-9cee-582126528b5c" targetNamespace="http://schemas.microsoft.com/office/2006/metadata/properties" ma:root="true" ma:fieldsID="c6cb4eefedb3ca5693718f9b7bd44301" ns2:_="" ns3:_="" ns4:_="">
    <xsd:import namespace="3e191fed-2dd1-4ed4-a1c9-22f7e63e21ca"/>
    <xsd:import namespace="b1858521-2443-4728-9991-ed01e4d43c6e"/>
    <xsd:import namespace="60223205-d705-4f2a-9cee-582126528b5c"/>
    <xsd:element name="properties">
      <xsd:complexType>
        <xsd:sequence>
          <xsd:element name="documentManagement">
            <xsd:complexType>
              <xsd:all>
                <xsd:element ref="ns2:ecsPosNr" minOccurs="0"/>
                <xsd:element ref="ns2:ecsPosNrClean" minOccurs="0"/>
                <xsd:element ref="ns3:ecsOCRVersion" minOccurs="0"/>
                <xsd:element ref="ns4:SharedWithUsers" minOccurs="0"/>
                <xsd:element ref="ns4:Renditions" minOccurs="0"/>
                <xsd:element ref="ns4:Renditions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91fed-2dd1-4ed4-a1c9-22f7e63e21ca" elementFormDefault="qualified">
    <xsd:import namespace="http://schemas.microsoft.com/office/2006/documentManagement/types"/>
    <xsd:import namespace="http://schemas.microsoft.com/office/infopath/2007/PartnerControls"/>
    <xsd:element name="ecsPosNr" ma:index="8" nillable="true" ma:displayName="Position" ma:indexed="true" ma:internalName="ecsPosNr">
      <xsd:simpleType>
        <xsd:restriction base="dms:Text">
          <xsd:maxLength value="255"/>
        </xsd:restriction>
      </xsd:simpleType>
    </xsd:element>
    <xsd:element name="ecsPosNrClean" ma:index="9" nillable="true" ma:displayName="Position (neutral)" ma:indexed="true" ma:internalName="ecsPosNrClean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8521-2443-4728-9991-ed01e4d43c6e" elementFormDefault="qualified">
    <xsd:import namespace="http://schemas.microsoft.com/office/2006/documentManagement/types"/>
    <xsd:import namespace="http://schemas.microsoft.com/office/infopath/2007/PartnerControls"/>
    <xsd:element name="ecsOCRVersion" ma:index="10" nillable="true" ma:displayName="ecsOCRVersion" ma:decimals="0" ma:hidden="true" ma:internalName="ecsOCRVersion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23205-d705-4f2a-9cee-582126528b5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nditions" ma:index="12" nillable="true" ma:displayName="Renditions" ma:decimals="0" ma:hidden="true" ma:internalName="Renditions">
      <xsd:simpleType>
        <xsd:restriction base="dms:Number"/>
      </xsd:simpleType>
    </xsd:element>
    <xsd:element name="RenditionsVersion" ma:index="13" nillable="true" ma:displayName="RenditionsVersion" ma:decimals="0" ma:hidden="true" ma:internalName="RenditionsVersion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826FE9-6FDB-4229-8D82-8F59E478E7C7}">
  <ds:schemaRefs>
    <ds:schemaRef ds:uri="http://schemas.microsoft.com/office/2006/metadata/properties"/>
    <ds:schemaRef ds:uri="http://schemas.microsoft.com/office/infopath/2007/PartnerControls"/>
    <ds:schemaRef ds:uri="60223205-d705-4f2a-9cee-582126528b5c"/>
    <ds:schemaRef ds:uri="3e191fed-2dd1-4ed4-a1c9-22f7e63e21ca"/>
    <ds:schemaRef ds:uri="b1858521-2443-4728-9991-ed01e4d43c6e"/>
  </ds:schemaRefs>
</ds:datastoreItem>
</file>

<file path=customXml/itemProps2.xml><?xml version="1.0" encoding="utf-8"?>
<ds:datastoreItem xmlns:ds="http://schemas.openxmlformats.org/officeDocument/2006/customXml" ds:itemID="{AFD66869-530E-4F37-BAC6-7D78061361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91fed-2dd1-4ed4-a1c9-22f7e63e21ca"/>
    <ds:schemaRef ds:uri="b1858521-2443-4728-9991-ed01e4d43c6e"/>
    <ds:schemaRef ds:uri="60223205-d705-4f2a-9cee-582126528b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81E77D-15BF-48BB-AF4C-EB7C34812C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L_vorlage_forschung_IUED_16_9_DE</Template>
  <TotalTime>0</TotalTime>
  <Words>28</Words>
  <Application>Microsoft Office PowerPoint</Application>
  <PresentationFormat>Benutzerdefiniert</PresentationFormat>
  <Paragraphs>12</Paragraphs>
  <Slides>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zhaw_Folien_deutsch</vt:lpstr>
      <vt:lpstr>Paket</vt:lpstr>
      <vt:lpstr>Adobe Acrobat Document</vt:lpstr>
      <vt:lpstr>PowerPoint-Präsentation</vt:lpstr>
      <vt:lpstr>Our workshop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Sigrist Wiebke Tanja (sigt)</dc:creator>
  <dc:description>Version 1.1 neues Logo, pdf tauglich_x000d_
Version 1.0_x000d_
PowerPoint Präsentationsvorlage gem. Vorgaben aus _x000d_
TP 2 - 21.6.2007_x000d_
Position Logo geändert von Grafiker, Schirift Arial, bold ersetzt durch Arial, fett gesetzt,22.6.2007_x000d_
Darstellung Folienmaster geändert, da als Vorgabe S. 31 gültig 25.6.2007_x000d_
Textfeldplatzhalter angepasst 26.6.2007_x000d_
Logo korrigiert, da a abgeschnitten links 26.6.2007_x000d_
Neue Vorgabe des Grafikers übernommen, Titel der Titelfolie mit Text Departments/institutsangabe erfassen, 2 Masterpaar gelöscht</dc:description>
  <cp:lastModifiedBy>Arben Sabani</cp:lastModifiedBy>
  <cp:revision>6</cp:revision>
  <dcterms:created xsi:type="dcterms:W3CDTF">2024-09-30T13:36:54Z</dcterms:created>
  <dcterms:modified xsi:type="dcterms:W3CDTF">2025-01-29T17:43:30Z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2022-10-03T08:04:41Z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33db3e75-82c9-4ca7-b307-bc2e8d7c6173</vt:lpwstr>
  </property>
  <property fmtid="{D5CDD505-2E9C-101B-9397-08002B2CF9AE}" pid="8" name="MSIP_Label_10d9bad3-6dac-4e9a-89a3-89f3b8d247b2_ContentBits">
    <vt:lpwstr>0</vt:lpwstr>
  </property>
  <property fmtid="{D5CDD505-2E9C-101B-9397-08002B2CF9AE}" pid="9" name="ContentTypeId">
    <vt:lpwstr>0x010100375C50E5287D404A88605CEDA0C8B15000A8D31EF068BA5343AA01FB3830835A6C</vt:lpwstr>
  </property>
</Properties>
</file>