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1F796-CFB6-2F68-4F95-83FC8C3F0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DA17EE-B44A-7347-3D55-AA1A5E5F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289B6-9B47-1658-B5EA-582C7E83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EDBE6-A68B-3E9A-028A-A2F51AED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D3C70-8811-816A-564A-60CEDFA9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6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4EDDD-BCBB-572B-2EF0-3677352D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45D9BF-5001-7808-FB5A-A6C59A6AF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223D0-EC30-CC17-A4EA-1A7CB2B0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58B33-DE40-D9DF-9CB7-261657AC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95BEE-255E-5980-D37C-8173CBB1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89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45B6DA-835B-3DAD-C8AD-6D2F18176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F702A9-0D32-8E05-BFB2-BBD79CBA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C5F0E-707C-3524-BB29-4430B5D0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B57AC8-A6A8-6B9F-7900-B6110C8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DF513-4832-C51A-DFC8-7F7BE89E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4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B101F-1968-EAAB-3DCB-D69AE019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0509F2-0351-6FE1-0AF2-5BD75B49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536BA-FE2F-77DB-D1CC-9BF931AA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BDB3A3-0C93-21C8-4F9B-951944BF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9C40B-C2F7-A476-1793-F9919A82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12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D64F-9BC4-C28D-4C64-0FB805A1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37665-F04A-5928-EAB8-5FDCC9007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6C0A71-280E-CAA8-0BA1-5F0FA50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EF163-9814-7872-2AAD-B4208F7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3A5D-C61D-CAB7-349B-A7C71D78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4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9C605-1C2E-7141-DA6E-E521B884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10E01-0B56-FC3D-1249-972BC3E48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27430-7C33-CFC3-E8E6-B02BF088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88AEFF-56C3-E596-7EB9-C0224633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35C117-488C-31EC-01E6-B4515982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0AEE17-EE02-21D9-7228-16B7C0DC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3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70A14-E5C9-FE4A-55EC-F9D6F3D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9C759-058A-3435-C2E9-64AFB1B8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B795E8-7EE3-D3D8-8100-5EB65057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B5CDE-5312-77F8-4026-A86F598C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A6C62E-BF0D-4E0D-24A8-0658E8227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924446-CE93-2AD1-2751-C898E50C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5D3FFD-3892-CD32-C22A-5237EB53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57555B-A57A-48CA-2809-D1A87AE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31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666D-5843-7E0D-09B6-8E70F205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EFA4F0-6559-D117-01FB-FC4327D9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38627F-8868-174D-668A-FF31C00D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3D55B4-35E6-219C-9356-D3780494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53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5D2344-4F02-2409-E849-70EF2752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0F788F-0023-F943-5AAD-B313871B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335486-562D-BCB2-43EA-85BB3033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87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0EA8B-FC1B-1836-A267-3B6798A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FDE86-00F4-3A0A-359B-6146E4EF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AA4FB6-3429-A4FD-E7BE-18D9C607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4D41D9-B76A-8047-C174-CE01C84B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1F2DA4-8840-95E7-8A71-7283D90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4B0D25-729D-6C58-7445-ADBC6387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00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5205F-1B53-8F2D-C77B-258EF56A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06821E-9679-2630-91C1-8B49D11B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FF1549-9C7E-318F-B44B-5070934ED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8FB15-726F-25CC-2EFE-6BB1305F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5BC4C-4E5E-CB24-9D7F-F072234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E141D-88F2-CC87-C8D9-6727B4F7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09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8EEEDA-96E1-FB11-B4C4-3ECC348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7CE71-6754-7EC5-786F-99B5109BA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55103-F017-FF2C-B809-999E1DC29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1EEF8-7044-4D82-8B48-765C912CC01A}" type="datetimeFigureOut">
              <a:rPr lang="de-CH" smtClean="0"/>
              <a:t>08.01.2025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2E4CA-4546-66D3-A945-05216224F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6C0D6-047B-B8C6-251A-3F9B4C644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9A055-BD78-4F20-A5E7-5F5E5A951C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23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8FFA29-56E1-4FD6-A30C-CB82647E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de-CH" sz="6600">
                <a:solidFill>
                  <a:srgbClr val="FFFFFF"/>
                </a:solidFill>
              </a:rPr>
              <a:t>TESTEN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sseract.js | Pure Javascript OCR for 100 Languages!">
            <a:extLst>
              <a:ext uri="{FF2B5EF4-FFF2-40B4-BE49-F238E27FC236}">
                <a16:creationId xmlns:a16="http://schemas.microsoft.com/office/drawing/2014/main" id="{13C8B795-7350-1170-9741-001E93F0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60" y="3067050"/>
            <a:ext cx="6743632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75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lowchart: Document 205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B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82C580-964E-0CA7-A78A-A03FA6D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Ein anderer Test</a:t>
            </a:r>
          </a:p>
        </p:txBody>
      </p:sp>
      <p:pic>
        <p:nvPicPr>
          <p:cNvPr id="2050" name="Picture 2" descr="How to Make Text Stand Out And More Readable - Fotor's Blog">
            <a:extLst>
              <a:ext uri="{FF2B5EF4-FFF2-40B4-BE49-F238E27FC236}">
                <a16:creationId xmlns:a16="http://schemas.microsoft.com/office/drawing/2014/main" id="{A9D1ED12-09AF-E90D-D707-35B6E55C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688292"/>
            <a:ext cx="7347537" cy="5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4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TESTEN</vt:lpstr>
      <vt:lpstr>Ein anderer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Arben Sabani</dc:creator>
  <cp:lastModifiedBy>Arben Sabani</cp:lastModifiedBy>
  <cp:revision>1</cp:revision>
  <dcterms:created xsi:type="dcterms:W3CDTF">2025-01-08T14:05:08Z</dcterms:created>
  <dcterms:modified xsi:type="dcterms:W3CDTF">2025-01-08T14:06:13Z</dcterms:modified>
</cp:coreProperties>
</file>