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78" r:id="rId7"/>
    <p:sldId id="258" r:id="rId8"/>
    <p:sldId id="27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75" r:id="rId17"/>
    <p:sldId id="276" r:id="rId18"/>
    <p:sldId id="288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8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01.09.2022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01.09.2022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50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04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2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7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6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83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72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9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0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8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4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1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3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595024"/>
          </a:xfrm>
        </p:spPr>
        <p:txBody>
          <a:bodyPr rtlCol="0"/>
          <a:lstStyle/>
          <a:p>
            <a:pPr rtl="0"/>
            <a:r>
              <a:rPr lang="de-DE" sz="3200" dirty="0"/>
              <a:t>Projekt</a:t>
            </a:r>
            <a:br>
              <a:rPr lang="de-DE" sz="3200" dirty="0"/>
            </a:br>
            <a:r>
              <a:rPr lang="de-DE" sz="3200" dirty="0"/>
              <a:t>Zoo </a:t>
            </a:r>
            <a:r>
              <a:rPr lang="de-DE" sz="3200" dirty="0" err="1"/>
              <a:t>pirmasens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6133381"/>
            <a:ext cx="4941770" cy="284671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de-DE" dirty="0"/>
              <a:t>Saban Mutlu, Larisa </a:t>
            </a:r>
            <a:r>
              <a:rPr lang="de-DE" dirty="0" err="1"/>
              <a:t>Bendel</a:t>
            </a:r>
            <a:r>
              <a:rPr lang="de-DE" dirty="0"/>
              <a:t>, Anna Noack, Eric </a:t>
            </a:r>
            <a:r>
              <a:rPr lang="de-DE" dirty="0" err="1"/>
              <a:t>Wadjounnie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Dokumentation </a:t>
            </a:r>
            <a:br>
              <a:rPr lang="de-DE" dirty="0"/>
            </a:br>
            <a:r>
              <a:rPr lang="de-DE" dirty="0"/>
              <a:t>Data </a:t>
            </a:r>
            <a:r>
              <a:rPr lang="de-DE" dirty="0" err="1"/>
              <a:t>dictionary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Zoo </a:t>
            </a:r>
            <a:r>
              <a:rPr lang="de-DE" dirty="0" err="1"/>
              <a:t>pirmasens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429000"/>
            <a:ext cx="5431971" cy="2618116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Excel / Bilddatei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1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Datawarehouse </a:t>
            </a:r>
            <a:br>
              <a:rPr lang="de-DE" dirty="0"/>
            </a:br>
            <a:r>
              <a:rPr lang="de-DE" dirty="0" err="1"/>
              <a:t>datenmodell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Zoo </a:t>
            </a:r>
            <a:r>
              <a:rPr lang="de-DE" dirty="0" err="1"/>
              <a:t>pirmasens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429000"/>
            <a:ext cx="5431971" cy="2618116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Bild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1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Data Quality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Zoo </a:t>
            </a:r>
            <a:r>
              <a:rPr lang="de-DE" dirty="0" err="1"/>
              <a:t>pirmasens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429000"/>
            <a:ext cx="5431971" cy="2618116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64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de-DE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5"/>
            <a:ext cx="5111750" cy="174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de-DE" dirty="0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Saban Mutlu</a:t>
            </a:r>
          </a:p>
          <a:p>
            <a:pPr rtl="0"/>
            <a:r>
              <a:rPr lang="de-DE" dirty="0"/>
              <a:t>Larisa </a:t>
            </a:r>
            <a:r>
              <a:rPr lang="de-DE" dirty="0" err="1"/>
              <a:t>Bendel</a:t>
            </a:r>
            <a:endParaRPr lang="de-DE" dirty="0"/>
          </a:p>
          <a:p>
            <a:pPr rtl="0"/>
            <a:r>
              <a:rPr lang="de-DE" dirty="0"/>
              <a:t>Anna Noack</a:t>
            </a:r>
          </a:p>
          <a:p>
            <a:pPr rtl="0"/>
            <a:r>
              <a:rPr lang="de-DE" dirty="0"/>
              <a:t>Eric </a:t>
            </a:r>
            <a:r>
              <a:rPr lang="de-DE" dirty="0" err="1"/>
              <a:t>Wadjounnie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de-DE" dirty="0"/>
              <a:t>Noch Fragen?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01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de-DE"/>
              <a:t>ÜBER UNS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Wir sind in der Abteilung externes IT-Consulting als Data Engineers beim Mischkonzern „Schmitt AG“ angestellt.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1"/>
              <a:t>Projektüberblick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de-DE" noProof="1"/>
              <a:t>Ausgangssituation</a:t>
            </a:r>
          </a:p>
          <a:p>
            <a:pPr rtl="0"/>
            <a:r>
              <a:rPr lang="de-DE" noProof="1"/>
              <a:t>Zielsetzung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1"/>
              <a:t>Produktanforderung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1880068"/>
          </a:xfrm>
        </p:spPr>
        <p:txBody>
          <a:bodyPr rtlCol="0">
            <a:normAutofit/>
          </a:bodyPr>
          <a:lstStyle/>
          <a:p>
            <a:pPr rtl="0"/>
            <a:r>
              <a:rPr lang="de-DE" noProof="1"/>
              <a:t>ERM</a:t>
            </a:r>
          </a:p>
          <a:p>
            <a:pPr rtl="0"/>
            <a:r>
              <a:rPr lang="de-DE" noProof="1"/>
              <a:t>Operative Datenbank </a:t>
            </a:r>
          </a:p>
          <a:p>
            <a:pPr rtl="0"/>
            <a:r>
              <a:rPr lang="de-DE" noProof="1"/>
              <a:t>Data Dictionary</a:t>
            </a:r>
          </a:p>
          <a:p>
            <a:pPr rtl="0"/>
            <a:r>
              <a:rPr lang="de-DE" noProof="1"/>
              <a:t>Datawarehouse Datenmodell </a:t>
            </a:r>
          </a:p>
          <a:p>
            <a:pPr rtl="0"/>
            <a:r>
              <a:rPr lang="de-DE" noProof="1"/>
              <a:t>Data quality Konzept</a:t>
            </a:r>
          </a:p>
          <a:p>
            <a:pPr rtl="0"/>
            <a:endParaRPr lang="de-DE" noProof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736" y="2571235"/>
            <a:ext cx="4796287" cy="1715531"/>
          </a:xfrm>
        </p:spPr>
        <p:txBody>
          <a:bodyPr rtlCol="0"/>
          <a:lstStyle/>
          <a:p>
            <a:pPr rtl="0"/>
            <a:r>
              <a:rPr lang="de-DE" dirty="0" err="1"/>
              <a:t>ProjektÜberblick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Ausgangssituation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Zoo </a:t>
            </a:r>
            <a:r>
              <a:rPr lang="de-DE" dirty="0" err="1"/>
              <a:t>pirmasens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429000"/>
            <a:ext cx="5431971" cy="2618116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Derzeit läuft die Dokumentation von Daten analog, d.h. Mitarbeiter dokumentieren schriftlich in Büchern.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Zoo </a:t>
            </a:r>
            <a:r>
              <a:rPr lang="de-DE" dirty="0" err="1"/>
              <a:t>pirmasens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429000"/>
            <a:ext cx="5431971" cy="2618116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Zukünftig sollen Daten in digitaler Form in einem System gespeichert und verwaltet werden.</a:t>
            </a:r>
          </a:p>
          <a:p>
            <a:pPr rtl="0"/>
            <a:r>
              <a:rPr lang="de-DE" sz="1800" dirty="0"/>
              <a:t>Hierzu soll es eine Konzeption einer Datenbank für die operative Abwicklung des Tagesgeschäfts geben. </a:t>
            </a:r>
          </a:p>
          <a:p>
            <a:pPr rtl="0"/>
            <a:r>
              <a:rPr lang="de-DE" sz="1800" dirty="0"/>
              <a:t>Alle Mitarbeiter sollen auf einen konsistenten, validen und aktuellen Datenbestand zugreifen.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9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5767137" cy="1715531"/>
          </a:xfrm>
        </p:spPr>
        <p:txBody>
          <a:bodyPr rtlCol="0"/>
          <a:lstStyle/>
          <a:p>
            <a:pPr rtl="0"/>
            <a:r>
              <a:rPr lang="de-DE" dirty="0"/>
              <a:t>Produktanforderung</a:t>
            </a:r>
          </a:p>
        </p:txBody>
      </p:sp>
    </p:spTree>
    <p:extLst>
      <p:ext uri="{BB962C8B-B14F-4D97-AF65-F5344CB8AC3E}">
        <p14:creationId xmlns:p14="http://schemas.microsoft.com/office/powerpoint/2010/main" val="163072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ERM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Zoo </a:t>
            </a:r>
            <a:r>
              <a:rPr lang="de-DE" dirty="0" err="1"/>
              <a:t>pirmasens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429000"/>
            <a:ext cx="5431971" cy="2618116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Bild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3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Operative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Zoo </a:t>
            </a:r>
            <a:r>
              <a:rPr lang="de-DE" dirty="0" err="1"/>
              <a:t>pirmasens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429000"/>
            <a:ext cx="5431971" cy="2618116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SQLite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94817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194</Words>
  <Application>Microsoft Office PowerPoint</Application>
  <PresentationFormat>Breitbild</PresentationFormat>
  <Paragraphs>78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Monoline</vt:lpstr>
      <vt:lpstr>Projekt Zoo pirmasens</vt:lpstr>
      <vt:lpstr>ÜBER UNS</vt:lpstr>
      <vt:lpstr>Agenda</vt:lpstr>
      <vt:lpstr>ProjektÜberblick</vt:lpstr>
      <vt:lpstr>Ausgangssituation</vt:lpstr>
      <vt:lpstr>Zielsetzung</vt:lpstr>
      <vt:lpstr>Produktanforderung</vt:lpstr>
      <vt:lpstr>ERM </vt:lpstr>
      <vt:lpstr>Operative Datenbank</vt:lpstr>
      <vt:lpstr>Dokumentation  Data dictionary</vt:lpstr>
      <vt:lpstr>Datawarehouse  datenmodell</vt:lpstr>
      <vt:lpstr>Data Quality Konzept</vt:lpstr>
      <vt:lpstr>ZUSAMMENFASSUNG</vt:lpstr>
      <vt:lpstr>VIELEN DANK</vt:lpstr>
      <vt:lpstr>Noch Fragen?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Zoo pirmasens</dc:title>
  <dc:creator>Anna</dc:creator>
  <cp:lastModifiedBy>Anna</cp:lastModifiedBy>
  <cp:revision>2</cp:revision>
  <dcterms:created xsi:type="dcterms:W3CDTF">2022-09-01T09:26:59Z</dcterms:created>
  <dcterms:modified xsi:type="dcterms:W3CDTF">2022-09-01T12:38:57Z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