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5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5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75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5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6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8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4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5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7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7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4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1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0F857B-2056-4189-9905-B6D9DE31E84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C6E5F-0BCD-4EFA-8E6E-21BE91742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OBJECTIVE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Store wants to create an annual sales reports for 2023. So that, Owner can understand their customers and grow more sales in 2024.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62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SAMPLE QUESTIONS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Compare the sales and orders using single chart.</a:t>
            </a:r>
          </a:p>
          <a:p>
            <a:r>
              <a:rPr lang="en-IN" dirty="0" smtClean="0"/>
              <a:t>Which month got the highest sales and orders?</a:t>
            </a:r>
          </a:p>
          <a:p>
            <a:r>
              <a:rPr lang="en-IN" dirty="0" smtClean="0"/>
              <a:t>Who purchased more men or women in 2023?</a:t>
            </a:r>
          </a:p>
          <a:p>
            <a:r>
              <a:rPr lang="en-IN" dirty="0" smtClean="0"/>
              <a:t>What are the different orders status in 2023?</a:t>
            </a:r>
          </a:p>
          <a:p>
            <a:r>
              <a:rPr lang="en-IN" dirty="0" smtClean="0"/>
              <a:t>List top 5 states contributing to the sales?</a:t>
            </a:r>
          </a:p>
          <a:p>
            <a:r>
              <a:rPr lang="en-IN" dirty="0" smtClean="0"/>
              <a:t>Relationship between age and gender based on number of orders.</a:t>
            </a:r>
          </a:p>
          <a:p>
            <a:r>
              <a:rPr lang="en-IN" dirty="0" smtClean="0"/>
              <a:t>Which channel is contributing to maximum sales?</a:t>
            </a:r>
          </a:p>
          <a:p>
            <a:r>
              <a:rPr lang="en-IN" dirty="0" smtClean="0"/>
              <a:t>Highest selling category?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85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55" y="706870"/>
            <a:ext cx="10515600" cy="41073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DASHBOARD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12265890" cy="5966690"/>
          </a:xfrm>
        </p:spPr>
      </p:pic>
    </p:spTree>
    <p:extLst>
      <p:ext uri="{BB962C8B-B14F-4D97-AF65-F5344CB8AC3E}">
        <p14:creationId xmlns:p14="http://schemas.microsoft.com/office/powerpoint/2010/main" val="74362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INSIGHTS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Women are more likely to buy compared to men(65%).</a:t>
            </a:r>
          </a:p>
          <a:p>
            <a:r>
              <a:rPr lang="en-IN" dirty="0" smtClean="0"/>
              <a:t>Maharashtra, Karnataka and Uttar Pradesh are the top 3 states(35%).</a:t>
            </a:r>
          </a:p>
          <a:p>
            <a:r>
              <a:rPr lang="en-IN" dirty="0" smtClean="0"/>
              <a:t>Adult age group(30-49 yrs) is max  contribution(50%).</a:t>
            </a:r>
          </a:p>
          <a:p>
            <a:r>
              <a:rPr lang="en-IN" dirty="0" smtClean="0"/>
              <a:t>Amazon, Flipkart and Myntra channels are max contribution(80%).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29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Final conclusion to improve store sales: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Target women customers of age(30-49 yrs) living in Maharashtra, Karnataka and Uttar Pradesh by showing ads/offers/coupons available on Amazon, Flipkart and Myntra.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43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27</TotalTime>
  <Words>175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OBJECTIVE</vt:lpstr>
      <vt:lpstr>SAMPLE QUESTIONS</vt:lpstr>
      <vt:lpstr>DASHBOARD</vt:lpstr>
      <vt:lpstr>INSIGHTS</vt:lpstr>
      <vt:lpstr>Final conclusion to improve store sales: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2023-08-09T03:28:00Z</dcterms:created>
  <dcterms:modified xsi:type="dcterms:W3CDTF">2023-08-09T03:58:20Z</dcterms:modified>
</cp:coreProperties>
</file>