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areesanguu@gmail.com" userId="7338d370c1b1e6f8" providerId="LiveId" clId="{9D68B547-1237-0446-ACAE-A58999038266}"/>
    <pc:docChg chg="modSld">
      <pc:chgData name="sabareesanguu@gmail.com" userId="7338d370c1b1e6f8" providerId="LiveId" clId="{9D68B547-1237-0446-ACAE-A58999038266}" dt="2024-09-08T05:08:29.304" v="26" actId="20577"/>
      <pc:docMkLst>
        <pc:docMk/>
      </pc:docMkLst>
      <pc:sldChg chg="modSp">
        <pc:chgData name="sabareesanguu@gmail.com" userId="7338d370c1b1e6f8" providerId="LiveId" clId="{9D68B547-1237-0446-ACAE-A58999038266}" dt="2024-09-08T05:08:29.304" v="26" actId="20577"/>
        <pc:sldMkLst>
          <pc:docMk/>
          <pc:sldMk cId="0" sldId="256"/>
        </pc:sldMkLst>
        <pc:spChg chg="mod">
          <ac:chgData name="sabareesanguu@gmail.com" userId="7338d370c1b1e6f8" providerId="LiveId" clId="{9D68B547-1237-0446-ACAE-A58999038266}" dt="2024-09-08T05:03:37.792" v="6" actId="1076"/>
          <ac:spMkLst>
            <pc:docMk/>
            <pc:sldMk cId="0" sldId="256"/>
            <ac:spMk id="7" creationId="{00000000-0000-0000-0000-000000000000}"/>
          </ac:spMkLst>
        </pc:spChg>
        <pc:spChg chg="mod">
          <ac:chgData name="sabareesanguu@gmail.com" userId="7338d370c1b1e6f8" providerId="LiveId" clId="{9D68B547-1237-0446-ACAE-A58999038266}" dt="2024-09-08T05:08:29.304" v="26" actId="20577"/>
          <ac:spMkLst>
            <pc:docMk/>
            <pc:sldMk cId="0" sldId="256"/>
            <ac:spMk id="14" creationId="{D55ADE35-C35B-07C1-F5AA-C33B3DDB802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72427" y="1591476"/>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971037"/>
            <a:ext cx="7940952" cy="1569660"/>
          </a:xfrm>
          <a:prstGeom prst="rect">
            <a:avLst/>
          </a:prstGeom>
          <a:noFill/>
        </p:spPr>
        <p:txBody>
          <a:bodyPr wrap="square" rtlCol="0">
            <a:spAutoFit/>
          </a:bodyPr>
          <a:lstStyle/>
          <a:p>
            <a:r>
              <a:rPr lang="en-US" sz="2400" dirty="0"/>
              <a:t>STUDENT NAME:G.SABAREESAN</a:t>
            </a:r>
            <a:endParaRPr lang="en-IN" sz="2400" dirty="0"/>
          </a:p>
          <a:p>
            <a:r>
              <a:rPr lang="en-US" sz="2400" dirty="0"/>
              <a:t>REGISTER NO :312206827</a:t>
            </a:r>
          </a:p>
          <a:p>
            <a:r>
              <a:rPr lang="en-US" sz="2400" dirty="0"/>
              <a:t>DEPARTMENT: B.COM (BANK MANAGEMENT) </a:t>
            </a:r>
          </a:p>
          <a:p>
            <a:r>
              <a:rPr lang="en-US" sz="2400" dirty="0"/>
              <a:t>COLLEGE: AGURCHAND MANMULL JAIN COLLEGE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1171</Words>
  <Application>Microsoft Office PowerPoint</Application>
  <PresentationFormat>Widescreen</PresentationFormat>
  <Paragraphs>101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sabareesanguu@gmail.com</cp:lastModifiedBy>
  <cp:revision>23</cp:revision>
  <dcterms:created xsi:type="dcterms:W3CDTF">2024-03-29T15:07:22Z</dcterms:created>
  <dcterms:modified xsi:type="dcterms:W3CDTF">2024-09-08T05:08:36Z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