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55c4df6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55c4df6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55c4df6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55c4df6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55c4df6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55c4df6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55c4df6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55c4df6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55c4df6b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55c4df6b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55c4df6b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55c4df6b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55c4df6b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55c4df6b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     Backend       Development        - Choose      the   correct      </a:t>
            </a:r>
            <a:r>
              <a:rPr lang="en-GB"/>
              <a:t>c ol lection</a:t>
            </a:r>
            <a:r>
              <a:rPr lang="en-GB"/>
              <a:t>    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Pluralsight ( M Sabareesan 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 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What will you learn</a:t>
            </a:r>
            <a:endParaRPr sz="2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Choosing the correct collection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in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The E Commerce app use case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Problem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	</a:t>
            </a:r>
            <a:r>
              <a:rPr lang="en-GB" sz="175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different choices</a:t>
            </a:r>
            <a:endParaRPr sz="17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  problem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wants to see the shopping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Add new item to the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Remove an item from the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Change the items in the cart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Checkout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  discussion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candidates to store the cart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ArrayList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LinkedList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HashSet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LinkedHashSet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ArrayList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Random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Keeps the order of elements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Insertion , Deletion, </a:t>
            </a:r>
            <a:r>
              <a:rPr lang="en-GB"/>
              <a:t>Search  operations</a:t>
            </a:r>
            <a:r>
              <a:rPr lang="en-GB"/>
              <a:t> Slower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LinkedList		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Insertion, Deletion operations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Search operation slower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Iterating elements slower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HashSet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Insertion, Deletion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The element order not preserved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LinkedHashSet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Insertion, Deletion faster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Elements order preserved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Search faster than LinkedList and ArrayList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