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28" name="PlaceHolder 2"/>
          <p:cNvSpPr>
            <a:spLocks noGrp="1"/>
          </p:cNvSpPr>
          <p:nvPr>
            <p:ph type="body"/>
          </p:nvPr>
        </p:nvSpPr>
        <p:spPr>
          <a:xfrm>
            <a:off x="504000" y="1800000"/>
            <a:ext cx="9072000" cy="2091240"/>
          </a:xfrm>
          <a:prstGeom prst="rect">
            <a:avLst/>
          </a:prstGeom>
        </p:spPr>
        <p:txBody>
          <a:bodyPr lIns="0" rIns="0" tIns="0" bIns="0">
            <a:normAutofit/>
          </a:bodyPr>
          <a:p>
            <a:endParaRPr b="0" lang="en-US" sz="2600" spc="-1" strike="noStrike">
              <a:latin typeface="Arial"/>
            </a:endParaRPr>
          </a:p>
        </p:txBody>
      </p:sp>
      <p:sp>
        <p:nvSpPr>
          <p:cNvPr id="29" name="PlaceHolder 3"/>
          <p:cNvSpPr>
            <a:spLocks noGrp="1"/>
          </p:cNvSpPr>
          <p:nvPr>
            <p:ph type="body"/>
          </p:nvPr>
        </p:nvSpPr>
        <p:spPr>
          <a:xfrm>
            <a:off x="504000" y="4090320"/>
            <a:ext cx="907200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31" name="PlaceHolder 2"/>
          <p:cNvSpPr>
            <a:spLocks noGrp="1"/>
          </p:cNvSpPr>
          <p:nvPr>
            <p:ph type="body"/>
          </p:nvPr>
        </p:nvSpPr>
        <p:spPr>
          <a:xfrm>
            <a:off x="504000" y="1800000"/>
            <a:ext cx="4426920" cy="2091240"/>
          </a:xfrm>
          <a:prstGeom prst="rect">
            <a:avLst/>
          </a:prstGeom>
        </p:spPr>
        <p:txBody>
          <a:bodyPr lIns="0" rIns="0" tIns="0" bIns="0">
            <a:normAutofit/>
          </a:bodyPr>
          <a:p>
            <a:endParaRPr b="0" lang="en-US" sz="2600" spc="-1" strike="noStrike">
              <a:latin typeface="Arial"/>
            </a:endParaRPr>
          </a:p>
        </p:txBody>
      </p:sp>
      <p:sp>
        <p:nvSpPr>
          <p:cNvPr id="32" name="PlaceHolder 3"/>
          <p:cNvSpPr>
            <a:spLocks noGrp="1"/>
          </p:cNvSpPr>
          <p:nvPr>
            <p:ph type="body"/>
          </p:nvPr>
        </p:nvSpPr>
        <p:spPr>
          <a:xfrm>
            <a:off x="5152680" y="1800000"/>
            <a:ext cx="4426920" cy="2091240"/>
          </a:xfrm>
          <a:prstGeom prst="rect">
            <a:avLst/>
          </a:prstGeom>
        </p:spPr>
        <p:txBody>
          <a:bodyPr lIns="0" rIns="0" tIns="0" bIns="0">
            <a:normAutofit/>
          </a:bodyPr>
          <a:p>
            <a:endParaRPr b="0" lang="en-US" sz="2600" spc="-1" strike="noStrike">
              <a:latin typeface="Arial"/>
            </a:endParaRPr>
          </a:p>
        </p:txBody>
      </p:sp>
      <p:sp>
        <p:nvSpPr>
          <p:cNvPr id="33" name="PlaceHolder 4"/>
          <p:cNvSpPr>
            <a:spLocks noGrp="1"/>
          </p:cNvSpPr>
          <p:nvPr>
            <p:ph type="body"/>
          </p:nvPr>
        </p:nvSpPr>
        <p:spPr>
          <a:xfrm>
            <a:off x="504000" y="4090320"/>
            <a:ext cx="4426920" cy="2091240"/>
          </a:xfrm>
          <a:prstGeom prst="rect">
            <a:avLst/>
          </a:prstGeom>
        </p:spPr>
        <p:txBody>
          <a:bodyPr lIns="0" rIns="0" tIns="0" bIns="0">
            <a:normAutofit/>
          </a:bodyPr>
          <a:p>
            <a:endParaRPr b="0" lang="en-US" sz="2600" spc="-1" strike="noStrike">
              <a:latin typeface="Arial"/>
            </a:endParaRPr>
          </a:p>
        </p:txBody>
      </p:sp>
      <p:sp>
        <p:nvSpPr>
          <p:cNvPr id="34" name="PlaceHolder 5"/>
          <p:cNvSpPr>
            <a:spLocks noGrp="1"/>
          </p:cNvSpPr>
          <p:nvPr>
            <p:ph type="body"/>
          </p:nvPr>
        </p:nvSpPr>
        <p:spPr>
          <a:xfrm>
            <a:off x="5152680" y="4090320"/>
            <a:ext cx="442692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36" name="PlaceHolder 2"/>
          <p:cNvSpPr>
            <a:spLocks noGrp="1"/>
          </p:cNvSpPr>
          <p:nvPr>
            <p:ph type="body"/>
          </p:nvPr>
        </p:nvSpPr>
        <p:spPr>
          <a:xfrm>
            <a:off x="504000" y="1800000"/>
            <a:ext cx="2921040" cy="2091240"/>
          </a:xfrm>
          <a:prstGeom prst="rect">
            <a:avLst/>
          </a:prstGeom>
        </p:spPr>
        <p:txBody>
          <a:bodyPr lIns="0" rIns="0" tIns="0" bIns="0">
            <a:normAutofit/>
          </a:bodyPr>
          <a:p>
            <a:endParaRPr b="0" lang="en-US" sz="2600" spc="-1" strike="noStrike">
              <a:latin typeface="Arial"/>
            </a:endParaRPr>
          </a:p>
        </p:txBody>
      </p:sp>
      <p:sp>
        <p:nvSpPr>
          <p:cNvPr id="37" name="PlaceHolder 3"/>
          <p:cNvSpPr>
            <a:spLocks noGrp="1"/>
          </p:cNvSpPr>
          <p:nvPr>
            <p:ph type="body"/>
          </p:nvPr>
        </p:nvSpPr>
        <p:spPr>
          <a:xfrm>
            <a:off x="3571560" y="1800000"/>
            <a:ext cx="2921040" cy="2091240"/>
          </a:xfrm>
          <a:prstGeom prst="rect">
            <a:avLst/>
          </a:prstGeom>
        </p:spPr>
        <p:txBody>
          <a:bodyPr lIns="0" rIns="0" tIns="0" bIns="0">
            <a:normAutofit/>
          </a:bodyPr>
          <a:p>
            <a:endParaRPr b="0" lang="en-US" sz="2600" spc="-1" strike="noStrike">
              <a:latin typeface="Arial"/>
            </a:endParaRPr>
          </a:p>
        </p:txBody>
      </p:sp>
      <p:sp>
        <p:nvSpPr>
          <p:cNvPr id="38" name="PlaceHolder 4"/>
          <p:cNvSpPr>
            <a:spLocks noGrp="1"/>
          </p:cNvSpPr>
          <p:nvPr>
            <p:ph type="body"/>
          </p:nvPr>
        </p:nvSpPr>
        <p:spPr>
          <a:xfrm>
            <a:off x="6639120" y="1800000"/>
            <a:ext cx="2921040" cy="2091240"/>
          </a:xfrm>
          <a:prstGeom prst="rect">
            <a:avLst/>
          </a:prstGeom>
        </p:spPr>
        <p:txBody>
          <a:bodyPr lIns="0" rIns="0" tIns="0" bIns="0">
            <a:normAutofit/>
          </a:bodyPr>
          <a:p>
            <a:endParaRPr b="0" lang="en-US" sz="2600" spc="-1" strike="noStrike">
              <a:latin typeface="Arial"/>
            </a:endParaRPr>
          </a:p>
        </p:txBody>
      </p:sp>
      <p:sp>
        <p:nvSpPr>
          <p:cNvPr id="39" name="PlaceHolder 5"/>
          <p:cNvSpPr>
            <a:spLocks noGrp="1"/>
          </p:cNvSpPr>
          <p:nvPr>
            <p:ph type="body"/>
          </p:nvPr>
        </p:nvSpPr>
        <p:spPr>
          <a:xfrm>
            <a:off x="504000" y="4090320"/>
            <a:ext cx="2921040" cy="2091240"/>
          </a:xfrm>
          <a:prstGeom prst="rect">
            <a:avLst/>
          </a:prstGeom>
        </p:spPr>
        <p:txBody>
          <a:bodyPr lIns="0" rIns="0" tIns="0" bIns="0">
            <a:normAutofit/>
          </a:bodyPr>
          <a:p>
            <a:endParaRPr b="0" lang="en-US" sz="2600" spc="-1" strike="noStrike">
              <a:latin typeface="Arial"/>
            </a:endParaRPr>
          </a:p>
        </p:txBody>
      </p:sp>
      <p:sp>
        <p:nvSpPr>
          <p:cNvPr id="40" name="PlaceHolder 6"/>
          <p:cNvSpPr>
            <a:spLocks noGrp="1"/>
          </p:cNvSpPr>
          <p:nvPr>
            <p:ph type="body"/>
          </p:nvPr>
        </p:nvSpPr>
        <p:spPr>
          <a:xfrm>
            <a:off x="3571560" y="4090320"/>
            <a:ext cx="2921040" cy="2091240"/>
          </a:xfrm>
          <a:prstGeom prst="rect">
            <a:avLst/>
          </a:prstGeom>
        </p:spPr>
        <p:txBody>
          <a:bodyPr lIns="0" rIns="0" tIns="0" bIns="0">
            <a:normAutofit/>
          </a:bodyPr>
          <a:p>
            <a:endParaRPr b="0" lang="en-US" sz="2600" spc="-1" strike="noStrike">
              <a:latin typeface="Arial"/>
            </a:endParaRPr>
          </a:p>
        </p:txBody>
      </p:sp>
      <p:sp>
        <p:nvSpPr>
          <p:cNvPr id="41" name="PlaceHolder 7"/>
          <p:cNvSpPr>
            <a:spLocks noGrp="1"/>
          </p:cNvSpPr>
          <p:nvPr>
            <p:ph type="body"/>
          </p:nvPr>
        </p:nvSpPr>
        <p:spPr>
          <a:xfrm>
            <a:off x="6639120" y="4090320"/>
            <a:ext cx="292104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7" name="PlaceHolder 2"/>
          <p:cNvSpPr>
            <a:spLocks noGrp="1"/>
          </p:cNvSpPr>
          <p:nvPr>
            <p:ph type="subTitle"/>
          </p:nvPr>
        </p:nvSpPr>
        <p:spPr>
          <a:xfrm>
            <a:off x="504000" y="1800000"/>
            <a:ext cx="907200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9" name="PlaceHolder 2"/>
          <p:cNvSpPr>
            <a:spLocks noGrp="1"/>
          </p:cNvSpPr>
          <p:nvPr>
            <p:ph type="body"/>
          </p:nvPr>
        </p:nvSpPr>
        <p:spPr>
          <a:xfrm>
            <a:off x="504000" y="1800000"/>
            <a:ext cx="9072000" cy="4384440"/>
          </a:xfrm>
          <a:prstGeom prst="rect">
            <a:avLst/>
          </a:prstGeom>
        </p:spPr>
        <p:txBody>
          <a:bodyPr lIns="0" rIns="0" tIns="0" bIns="0">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11" name="PlaceHolder 2"/>
          <p:cNvSpPr>
            <a:spLocks noGrp="1"/>
          </p:cNvSpPr>
          <p:nvPr>
            <p:ph type="body"/>
          </p:nvPr>
        </p:nvSpPr>
        <p:spPr>
          <a:xfrm>
            <a:off x="504000" y="1800000"/>
            <a:ext cx="4426920" cy="4384440"/>
          </a:xfrm>
          <a:prstGeom prst="rect">
            <a:avLst/>
          </a:prstGeom>
        </p:spPr>
        <p:txBody>
          <a:bodyPr lIns="0" rIns="0" tIns="0" bIns="0">
            <a:normAutofit/>
          </a:bodyPr>
          <a:p>
            <a:endParaRPr b="0" lang="en-US" sz="2600" spc="-1" strike="noStrike">
              <a:latin typeface="Arial"/>
            </a:endParaRPr>
          </a:p>
        </p:txBody>
      </p:sp>
      <p:sp>
        <p:nvSpPr>
          <p:cNvPr id="12" name="PlaceHolder 3"/>
          <p:cNvSpPr>
            <a:spLocks noGrp="1"/>
          </p:cNvSpPr>
          <p:nvPr>
            <p:ph type="body"/>
          </p:nvPr>
        </p:nvSpPr>
        <p:spPr>
          <a:xfrm>
            <a:off x="5152680" y="1800000"/>
            <a:ext cx="4426920" cy="4384440"/>
          </a:xfrm>
          <a:prstGeom prst="rect">
            <a:avLst/>
          </a:prstGeom>
        </p:spPr>
        <p:txBody>
          <a:bodyPr lIns="0" rIns="0" tIns="0" bIns="0">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576000"/>
            <a:ext cx="7200000" cy="333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16" name="PlaceHolder 2"/>
          <p:cNvSpPr>
            <a:spLocks noGrp="1"/>
          </p:cNvSpPr>
          <p:nvPr>
            <p:ph type="body"/>
          </p:nvPr>
        </p:nvSpPr>
        <p:spPr>
          <a:xfrm>
            <a:off x="504000" y="1800000"/>
            <a:ext cx="4426920" cy="2091240"/>
          </a:xfrm>
          <a:prstGeom prst="rect">
            <a:avLst/>
          </a:prstGeom>
        </p:spPr>
        <p:txBody>
          <a:bodyPr lIns="0" rIns="0" tIns="0" bIns="0">
            <a:normAutofit/>
          </a:bodyPr>
          <a:p>
            <a:endParaRPr b="0" lang="en-US" sz="2600" spc="-1" strike="noStrike">
              <a:latin typeface="Arial"/>
            </a:endParaRPr>
          </a:p>
        </p:txBody>
      </p:sp>
      <p:sp>
        <p:nvSpPr>
          <p:cNvPr id="17" name="PlaceHolder 3"/>
          <p:cNvSpPr>
            <a:spLocks noGrp="1"/>
          </p:cNvSpPr>
          <p:nvPr>
            <p:ph type="body"/>
          </p:nvPr>
        </p:nvSpPr>
        <p:spPr>
          <a:xfrm>
            <a:off x="5152680" y="1800000"/>
            <a:ext cx="4426920" cy="4384440"/>
          </a:xfrm>
          <a:prstGeom prst="rect">
            <a:avLst/>
          </a:prstGeom>
        </p:spPr>
        <p:txBody>
          <a:bodyPr lIns="0" rIns="0" tIns="0" bIns="0">
            <a:normAutofit/>
          </a:bodyPr>
          <a:p>
            <a:endParaRPr b="0" lang="en-US" sz="2600" spc="-1" strike="noStrike">
              <a:latin typeface="Arial"/>
            </a:endParaRPr>
          </a:p>
        </p:txBody>
      </p:sp>
      <p:sp>
        <p:nvSpPr>
          <p:cNvPr id="18" name="PlaceHolder 4"/>
          <p:cNvSpPr>
            <a:spLocks noGrp="1"/>
          </p:cNvSpPr>
          <p:nvPr>
            <p:ph type="body"/>
          </p:nvPr>
        </p:nvSpPr>
        <p:spPr>
          <a:xfrm>
            <a:off x="504000" y="4090320"/>
            <a:ext cx="442692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20" name="PlaceHolder 2"/>
          <p:cNvSpPr>
            <a:spLocks noGrp="1"/>
          </p:cNvSpPr>
          <p:nvPr>
            <p:ph type="body"/>
          </p:nvPr>
        </p:nvSpPr>
        <p:spPr>
          <a:xfrm>
            <a:off x="504000" y="1800000"/>
            <a:ext cx="4426920" cy="4384440"/>
          </a:xfrm>
          <a:prstGeom prst="rect">
            <a:avLst/>
          </a:prstGeom>
        </p:spPr>
        <p:txBody>
          <a:bodyPr lIns="0" rIns="0" tIns="0" bIns="0">
            <a:normAutofit/>
          </a:bodyPr>
          <a:p>
            <a:endParaRPr b="0" lang="en-US" sz="2600" spc="-1" strike="noStrike">
              <a:latin typeface="Arial"/>
            </a:endParaRPr>
          </a:p>
        </p:txBody>
      </p:sp>
      <p:sp>
        <p:nvSpPr>
          <p:cNvPr id="21" name="PlaceHolder 3"/>
          <p:cNvSpPr>
            <a:spLocks noGrp="1"/>
          </p:cNvSpPr>
          <p:nvPr>
            <p:ph type="body"/>
          </p:nvPr>
        </p:nvSpPr>
        <p:spPr>
          <a:xfrm>
            <a:off x="5152680" y="1800000"/>
            <a:ext cx="4426920" cy="2091240"/>
          </a:xfrm>
          <a:prstGeom prst="rect">
            <a:avLst/>
          </a:prstGeom>
        </p:spPr>
        <p:txBody>
          <a:bodyPr lIns="0" rIns="0" tIns="0" bIns="0">
            <a:normAutofit/>
          </a:bodyPr>
          <a:p>
            <a:endParaRPr b="0" lang="en-US" sz="2600" spc="-1" strike="noStrike">
              <a:latin typeface="Arial"/>
            </a:endParaRPr>
          </a:p>
        </p:txBody>
      </p:sp>
      <p:sp>
        <p:nvSpPr>
          <p:cNvPr id="22" name="PlaceHolder 4"/>
          <p:cNvSpPr>
            <a:spLocks noGrp="1"/>
          </p:cNvSpPr>
          <p:nvPr>
            <p:ph type="body"/>
          </p:nvPr>
        </p:nvSpPr>
        <p:spPr>
          <a:xfrm>
            <a:off x="5152680" y="4090320"/>
            <a:ext cx="442692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576000"/>
            <a:ext cx="7200000" cy="720000"/>
          </a:xfrm>
          <a:prstGeom prst="rect">
            <a:avLst/>
          </a:prstGeom>
        </p:spPr>
        <p:txBody>
          <a:bodyPr lIns="0" rIns="0" tIns="0" bIns="0" anchor="ctr">
            <a:noAutofit/>
          </a:bodyPr>
          <a:p>
            <a:endParaRPr b="0" lang="en-US" sz="3600" spc="-1" strike="noStrike">
              <a:latin typeface="Arial"/>
            </a:endParaRPr>
          </a:p>
        </p:txBody>
      </p:sp>
      <p:sp>
        <p:nvSpPr>
          <p:cNvPr id="24" name="PlaceHolder 2"/>
          <p:cNvSpPr>
            <a:spLocks noGrp="1"/>
          </p:cNvSpPr>
          <p:nvPr>
            <p:ph type="body"/>
          </p:nvPr>
        </p:nvSpPr>
        <p:spPr>
          <a:xfrm>
            <a:off x="504000" y="1800000"/>
            <a:ext cx="4426920" cy="2091240"/>
          </a:xfrm>
          <a:prstGeom prst="rect">
            <a:avLst/>
          </a:prstGeom>
        </p:spPr>
        <p:txBody>
          <a:bodyPr lIns="0" rIns="0" tIns="0" bIns="0">
            <a:normAutofit/>
          </a:bodyPr>
          <a:p>
            <a:endParaRPr b="0" lang="en-US" sz="2600" spc="-1" strike="noStrike">
              <a:latin typeface="Arial"/>
            </a:endParaRPr>
          </a:p>
        </p:txBody>
      </p:sp>
      <p:sp>
        <p:nvSpPr>
          <p:cNvPr id="25" name="PlaceHolder 3"/>
          <p:cNvSpPr>
            <a:spLocks noGrp="1"/>
          </p:cNvSpPr>
          <p:nvPr>
            <p:ph type="body"/>
          </p:nvPr>
        </p:nvSpPr>
        <p:spPr>
          <a:xfrm>
            <a:off x="5152680" y="1800000"/>
            <a:ext cx="4426920" cy="2091240"/>
          </a:xfrm>
          <a:prstGeom prst="rect">
            <a:avLst/>
          </a:prstGeom>
        </p:spPr>
        <p:txBody>
          <a:bodyPr lIns="0" rIns="0" tIns="0" bIns="0">
            <a:normAutofit/>
          </a:bodyPr>
          <a:p>
            <a:endParaRPr b="0" lang="en-US" sz="2600" spc="-1" strike="noStrike">
              <a:latin typeface="Arial"/>
            </a:endParaRPr>
          </a:p>
        </p:txBody>
      </p:sp>
      <p:sp>
        <p:nvSpPr>
          <p:cNvPr id="26" name="PlaceHolder 4"/>
          <p:cNvSpPr>
            <a:spLocks noGrp="1"/>
          </p:cNvSpPr>
          <p:nvPr>
            <p:ph type="body"/>
          </p:nvPr>
        </p:nvSpPr>
        <p:spPr>
          <a:xfrm>
            <a:off x="504000" y="4090320"/>
            <a:ext cx="9072000" cy="2091240"/>
          </a:xfrm>
          <a:prstGeom prst="rect">
            <a:avLst/>
          </a:prstGeom>
        </p:spPr>
        <p:txBody>
          <a:bodyPr lIns="0" rIns="0" tIns="0" bIns="0">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640" cy="7559640"/>
          </a:xfrm>
          <a:prstGeom prst="rect">
            <a:avLst/>
          </a:prstGeom>
          <a:ln>
            <a:noFill/>
          </a:ln>
        </p:spPr>
      </p:pic>
      <p:sp>
        <p:nvSpPr>
          <p:cNvPr id="1" name="PlaceHolder 1"/>
          <p:cNvSpPr>
            <a:spLocks noGrp="1"/>
          </p:cNvSpPr>
          <p:nvPr>
            <p:ph type="title"/>
          </p:nvPr>
        </p:nvSpPr>
        <p:spPr>
          <a:xfrm>
            <a:off x="504000" y="576000"/>
            <a:ext cx="7200000" cy="720000"/>
          </a:xfrm>
          <a:prstGeom prst="rect">
            <a:avLst/>
          </a:prstGeom>
        </p:spPr>
        <p:txBody>
          <a:bodyPr lIns="0" rIns="0" tIns="0" bIns="0" anchor="ctr">
            <a:noAutofit/>
          </a:bodyPr>
          <a:p>
            <a:r>
              <a:rPr b="0" lang="en-US" sz="3600" spc="-1" strike="noStrike">
                <a:latin typeface="Arial"/>
              </a:rPr>
              <a:t>Click to edit the title text format</a:t>
            </a:r>
            <a:endParaRPr b="0" lang="en-US" sz="3600" spc="-1" strike="noStrike">
              <a:latin typeface="Arial"/>
            </a:endParaRPr>
          </a:p>
        </p:txBody>
      </p:sp>
      <p:sp>
        <p:nvSpPr>
          <p:cNvPr id="2" name="PlaceHolder 2"/>
          <p:cNvSpPr>
            <a:spLocks noGrp="1"/>
          </p:cNvSpPr>
          <p:nvPr>
            <p:ph type="body"/>
          </p:nvPr>
        </p:nvSpPr>
        <p:spPr>
          <a:xfrm>
            <a:off x="504000" y="1800000"/>
            <a:ext cx="9072000" cy="4384440"/>
          </a:xfrm>
          <a:prstGeom prst="rect">
            <a:avLst/>
          </a:prstGeom>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1134"/>
              </a:spcAft>
              <a:buClr>
                <a:srgbClr val="99cc66"/>
              </a:buClr>
              <a:buSzPct val="75000"/>
              <a:buFont typeface="Symbol" charset="2"/>
              <a:buChar char=""/>
            </a:pPr>
            <a:r>
              <a:rPr b="0" lang="en-US" sz="2600" spc="-1" strike="noStrike">
                <a:latin typeface="Arial"/>
              </a:rPr>
              <a:t>Second Outline Level</a:t>
            </a:r>
            <a:endParaRPr b="0" lang="en-US" sz="2600" spc="-1" strike="noStrike">
              <a:latin typeface="Arial"/>
            </a:endParaRPr>
          </a:p>
          <a:p>
            <a:pPr lvl="2" marL="1296000" indent="-288000">
              <a:spcAft>
                <a:spcPts val="850"/>
              </a:spcAft>
              <a:buClr>
                <a:srgbClr val="99cc66"/>
              </a:buClr>
              <a:buSzPct val="45000"/>
              <a:buFont typeface="Wingdings" charset="2"/>
              <a:buChar char=""/>
            </a:pPr>
            <a:r>
              <a:rPr b="0" lang="en-US" sz="2600" spc="-1" strike="noStrike">
                <a:latin typeface="Arial"/>
              </a:rPr>
              <a:t>Third Outline Level</a:t>
            </a:r>
            <a:endParaRPr b="0" lang="en-US" sz="2600" spc="-1" strike="noStrike">
              <a:latin typeface="Arial"/>
            </a:endParaRPr>
          </a:p>
          <a:p>
            <a:pPr lvl="3" marL="1728000" indent="-216000">
              <a:spcAft>
                <a:spcPts val="567"/>
              </a:spcAft>
              <a:buClr>
                <a:srgbClr val="99cc66"/>
              </a:buClr>
              <a:buSzPct val="75000"/>
              <a:buFont typeface="Symbol" charset="2"/>
              <a:buChar char=""/>
            </a:pPr>
            <a:r>
              <a:rPr b="0" lang="en-US" sz="2600" spc="-1" strike="noStrike">
                <a:latin typeface="Arial"/>
              </a:rPr>
              <a:t>Fourth Outline Level</a:t>
            </a:r>
            <a:endParaRPr b="0" lang="en-US" sz="2600" spc="-1" strike="noStrike">
              <a:latin typeface="Arial"/>
            </a:endParaRPr>
          </a:p>
          <a:p>
            <a:pPr lvl="4" marL="2160000" indent="-216000">
              <a:spcAft>
                <a:spcPts val="283"/>
              </a:spcAft>
              <a:buClr>
                <a:srgbClr val="99cc66"/>
              </a:buClr>
              <a:buSzPct val="45000"/>
              <a:buFont typeface="Wingdings" charset="2"/>
              <a:buChar char=""/>
            </a:pPr>
            <a:r>
              <a:rPr b="0" lang="en-US" sz="2600" spc="-1" strike="noStrike">
                <a:latin typeface="Arial"/>
              </a:rPr>
              <a:t>Fifth Outline Level</a:t>
            </a:r>
            <a:endParaRPr b="0" lang="en-US" sz="2600" spc="-1" strike="noStrike">
              <a:latin typeface="Arial"/>
            </a:endParaRPr>
          </a:p>
          <a:p>
            <a:pPr lvl="5" marL="2592000" indent="-216000">
              <a:spcAft>
                <a:spcPts val="283"/>
              </a:spcAft>
              <a:buClr>
                <a:srgbClr val="99cc66"/>
              </a:buClr>
              <a:buSzPct val="45000"/>
              <a:buFont typeface="Wingdings" charset="2"/>
              <a:buChar char=""/>
            </a:pPr>
            <a:r>
              <a:rPr b="0" lang="en-US" sz="2600" spc="-1" strike="noStrike">
                <a:latin typeface="Arial"/>
              </a:rPr>
              <a:t>Sixth Outline Level</a:t>
            </a:r>
            <a:endParaRPr b="0" lang="en-US" sz="2600" spc="-1" strike="noStrike">
              <a:latin typeface="Arial"/>
            </a:endParaRPr>
          </a:p>
          <a:p>
            <a:pPr lvl="6" marL="3024000" indent="-216000">
              <a:spcAft>
                <a:spcPts val="283"/>
              </a:spcAft>
              <a:buClr>
                <a:srgbClr val="99cc66"/>
              </a:buClr>
              <a:buSzPct val="45000"/>
              <a:buFont typeface="Wingdings" charset="2"/>
              <a:buChar char=""/>
            </a:pPr>
            <a:r>
              <a:rPr b="0" lang="en-US" sz="2600" spc="-1" strike="noStrike">
                <a:latin typeface="Arial"/>
              </a:rPr>
              <a:t>Seventh Outline Level</a:t>
            </a:r>
            <a:endParaRPr b="0" lang="en-US" sz="26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6887160"/>
            <a:ext cx="2348280" cy="521280"/>
          </a:xfrm>
          <a:prstGeom prst="rect">
            <a:avLst/>
          </a:prstGeom>
        </p:spPr>
        <p:txBody>
          <a:bodyPr lIns="0" rIns="0" tIns="0" bIns="0">
            <a:noAutofit/>
          </a:bodyPr>
          <a:p>
            <a:pPr algn="r"/>
            <a:fld id="{055F5480-8413-43E0-91AC-0705F85BB332}"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My Apps</a:t>
            </a:r>
            <a:endParaRPr b="0" lang="en-US" sz="3600" spc="-1" strike="noStrike">
              <a:latin typeface="Arial"/>
            </a:endParaRPr>
          </a:p>
        </p:txBody>
      </p:sp>
      <p:sp>
        <p:nvSpPr>
          <p:cNvPr id="43" name="TextShape 2"/>
          <p:cNvSpPr txBox="1"/>
          <p:nvPr/>
        </p:nvSpPr>
        <p:spPr>
          <a:xfrm>
            <a:off x="504000" y="1800000"/>
            <a:ext cx="9072000" cy="4384440"/>
          </a:xfrm>
          <a:prstGeom prst="rect">
            <a:avLst/>
          </a:prstGeom>
          <a:noFill/>
          <a:ln>
            <a:noFill/>
          </a:ln>
        </p:spPr>
        <p:txBody>
          <a:bodyPr lIns="0" rIns="0" tIns="0" bIns="0" anchor="ctr">
            <a:noAutofit/>
          </a:bodyPr>
          <a:p>
            <a:pPr algn="ctr"/>
            <a:r>
              <a:rPr b="0" lang="en-US" sz="3200" spc="-1" strike="noStrike">
                <a:latin typeface="Arial"/>
              </a:rPr>
              <a:t>Sabareesan Murugesan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61"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63"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65"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67" name="" descr=""/>
          <p:cNvPicPr/>
          <p:nvPr/>
        </p:nvPicPr>
        <p:blipFill>
          <a:blip r:embed="rId1"/>
          <a:stretch/>
        </p:blipFill>
        <p:spPr>
          <a:xfrm>
            <a:off x="1119600" y="1799640"/>
            <a:ext cx="7840800" cy="43844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69"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71"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73" name="" descr=""/>
          <p:cNvPicPr/>
          <p:nvPr/>
        </p:nvPicPr>
        <p:blipFill>
          <a:blip r:embed="rId1"/>
          <a:stretch/>
        </p:blipFill>
        <p:spPr>
          <a:xfrm>
            <a:off x="1133640" y="1799640"/>
            <a:ext cx="7812360" cy="43844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75"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77" name="" descr=""/>
          <p:cNvPicPr/>
          <p:nvPr/>
        </p:nvPicPr>
        <p:blipFill>
          <a:blip r:embed="rId1"/>
          <a:stretch/>
        </p:blipFill>
        <p:spPr>
          <a:xfrm>
            <a:off x="1099080" y="1799640"/>
            <a:ext cx="7881480" cy="43844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79" name="" descr=""/>
          <p:cNvPicPr/>
          <p:nvPr/>
        </p:nvPicPr>
        <p:blipFill>
          <a:blip r:embed="rId1"/>
          <a:stretch/>
        </p:blipFill>
        <p:spPr>
          <a:xfrm>
            <a:off x="1120320" y="1799640"/>
            <a:ext cx="7839000" cy="43844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List of Apps</a:t>
            </a:r>
            <a:endParaRPr b="0" lang="en-US" sz="3600" spc="-1" strike="noStrike">
              <a:latin typeface="Arial"/>
            </a:endParaRPr>
          </a:p>
        </p:txBody>
      </p:sp>
      <p:sp>
        <p:nvSpPr>
          <p:cNvPr id="45" name="TextShape 2"/>
          <p:cNvSpPr txBox="1"/>
          <p:nvPr/>
        </p:nvSpPr>
        <p:spPr>
          <a:xfrm>
            <a:off x="504000" y="1800000"/>
            <a:ext cx="9072000" cy="4384440"/>
          </a:xfrm>
          <a:prstGeom prst="rect">
            <a:avLst/>
          </a:prstGeom>
          <a:noFill/>
          <a:ln>
            <a:noFill/>
          </a:ln>
        </p:spPr>
        <p:txBody>
          <a:bodyPr lIns="0" rIns="0" tIns="0" bIns="0">
            <a:normAutofit fontScale="32000"/>
          </a:bodyPr>
          <a:p>
            <a:pPr marL="432000" indent="-324000">
              <a:spcAft>
                <a:spcPts val="1417"/>
              </a:spcAft>
              <a:buClr>
                <a:srgbClr val="99cc66"/>
              </a:buClr>
              <a:buSzPct val="45000"/>
              <a:buFont typeface="Wingdings" charset="2"/>
              <a:buChar char=""/>
            </a:pPr>
            <a:r>
              <a:rPr b="0" lang="en-US" sz="2600" spc="-1" strike="noStrike">
                <a:latin typeface="Arial"/>
              </a:rPr>
              <a:t>Google OAuth2 Integration</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r>
              <a:rPr b="0" lang="en-US" sz="2600" spc="-1" strike="noStrike">
                <a:latin typeface="Arial"/>
              </a:rPr>
              <a:t>Pharmacy Management App</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IoT App</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r>
              <a:rPr b="0" lang="en-US" sz="2600" spc="-1" strike="noStrike">
                <a:latin typeface="Arial"/>
              </a:rPr>
              <a:t>IoT App</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Soft Drinks App</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Facebook Rest API application</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Insurance policy advisor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Currency Converter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r>
              <a:rPr b="0" lang="en-US" sz="2600" spc="-1" strike="noStrike">
                <a:latin typeface="Arial"/>
              </a:rPr>
              <a:t>Jeopardy TV Game show</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MP3 Meta Data Extractor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Pizza order application</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Salesman Travel guide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Industry monitoring app</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System Controller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Digital Signature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Network Firewall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Properties Management System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81" name="" descr=""/>
          <p:cNvPicPr/>
          <p:nvPr/>
        </p:nvPicPr>
        <p:blipFill>
          <a:blip r:embed="rId1"/>
          <a:stretch/>
        </p:blipFill>
        <p:spPr>
          <a:xfrm>
            <a:off x="1142640" y="1799640"/>
            <a:ext cx="7794720" cy="43844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83" name="" descr=""/>
          <p:cNvPicPr/>
          <p:nvPr/>
        </p:nvPicPr>
        <p:blipFill>
          <a:blip r:embed="rId1"/>
          <a:stretch/>
        </p:blipFill>
        <p:spPr>
          <a:xfrm>
            <a:off x="1142640" y="1799640"/>
            <a:ext cx="7794720" cy="43844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85" name="" descr=""/>
          <p:cNvPicPr/>
          <p:nvPr/>
        </p:nvPicPr>
        <p:blipFill>
          <a:blip r:embed="rId1"/>
          <a:stretch/>
        </p:blipFill>
        <p:spPr>
          <a:xfrm>
            <a:off x="1142640" y="1799640"/>
            <a:ext cx="7794720" cy="43844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87" name="" descr=""/>
          <p:cNvPicPr/>
          <p:nvPr/>
        </p:nvPicPr>
        <p:blipFill>
          <a:blip r:embed="rId1"/>
          <a:stretch/>
        </p:blipFill>
        <p:spPr>
          <a:xfrm>
            <a:off x="1142640" y="1799640"/>
            <a:ext cx="7794720" cy="43844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89" name="" descr=""/>
          <p:cNvPicPr/>
          <p:nvPr/>
        </p:nvPicPr>
        <p:blipFill>
          <a:blip r:embed="rId1"/>
          <a:stretch/>
        </p:blipFill>
        <p:spPr>
          <a:xfrm>
            <a:off x="1142640" y="1799640"/>
            <a:ext cx="7794720" cy="43844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91"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3)IoT HVAC App</a:t>
            </a:r>
            <a:endParaRPr b="0" lang="en-US" sz="3600" spc="-1" strike="noStrike">
              <a:latin typeface="Arial"/>
            </a:endParaRPr>
          </a:p>
        </p:txBody>
      </p:sp>
      <p:sp>
        <p:nvSpPr>
          <p:cNvPr id="93" name="TextShape 2"/>
          <p:cNvSpPr txBox="1"/>
          <p:nvPr/>
        </p:nvSpPr>
        <p:spPr>
          <a:xfrm>
            <a:off x="43776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Spring Boot, Micro service, AWS </a:t>
            </a:r>
            <a:r>
              <a:rPr b="0" lang="en-US" sz="2600" spc="-1" strike="noStrike">
                <a:latin typeface="Arial"/>
              </a:rPr>
              <a:t>IoT, Postgres, AWS Java IoT SDK, OAuth2,  Docker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IoT devices will send mqtt data to AWS </a:t>
            </a:r>
            <a:r>
              <a:rPr b="0" lang="en-US" sz="2600" spc="-1" strike="noStrike">
                <a:latin typeface="Arial"/>
              </a:rPr>
              <a:t>IoT server. The Rest web service will fetch the mqtt data </a:t>
            </a:r>
            <a:r>
              <a:rPr b="0" lang="en-US" sz="2600" spc="-1" strike="noStrike">
                <a:latin typeface="Arial"/>
              </a:rPr>
              <a:t>and process it. The user have role based to access to the </a:t>
            </a:r>
            <a:r>
              <a:rPr b="0" lang="en-US" sz="2600" spc="-1" strike="noStrike">
                <a:latin typeface="Arial"/>
              </a:rPr>
              <a:t>api end points.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IoT HVAC App</a:t>
            </a:r>
            <a:endParaRPr b="0" lang="en-US" sz="3600" spc="-1" strike="noStrike">
              <a:latin typeface="Arial"/>
            </a:endParaRPr>
          </a:p>
        </p:txBody>
      </p:sp>
      <p:sp>
        <p:nvSpPr>
          <p:cNvPr id="95"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The app is dockerized. It is deployed in AWS ElasticBeanstalk</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4)IoT Security app</a:t>
            </a:r>
            <a:endParaRPr b="0" lang="en-US" sz="3600" spc="-1" strike="noStrike">
              <a:latin typeface="Arial"/>
            </a:endParaRPr>
          </a:p>
        </p:txBody>
      </p:sp>
      <p:sp>
        <p:nvSpPr>
          <p:cNvPr id="97" name="TextShape 2"/>
          <p:cNvSpPr txBox="1"/>
          <p:nvPr/>
        </p:nvSpPr>
        <p:spPr>
          <a:xfrm>
            <a:off x="504000" y="1908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Spring Boot, Micro service, WSO2, Postgres, Elastic Search, Docker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This application can control several devices, which are connected to the server through IoT protocol. The back end is developed as ReST API using java, Spring Boot and Go Lang.</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Many small micro services were developed. They interact with each other.Neo4J is used to store data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Elastic Search has been used to search data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5)Facebook App</a:t>
            </a:r>
            <a:endParaRPr b="0" lang="en-US" sz="3600" spc="-1" strike="noStrike">
              <a:latin typeface="Arial"/>
            </a:endParaRPr>
          </a:p>
        </p:txBody>
      </p:sp>
      <p:sp>
        <p:nvSpPr>
          <p:cNvPr id="99" name="TextShape 2"/>
          <p:cNvSpPr txBox="1"/>
          <p:nvPr/>
        </p:nvSpPr>
        <p:spPr>
          <a:xfrm>
            <a:off x="504000" y="1800000"/>
            <a:ext cx="9072000" cy="4384440"/>
          </a:xfrm>
          <a:prstGeom prst="rect">
            <a:avLst/>
          </a:prstGeom>
          <a:noFill/>
          <a:ln>
            <a:noFill/>
          </a:ln>
        </p:spPr>
        <p:txBody>
          <a:bodyPr lIns="0" rIns="0" tIns="0" bIns="0">
            <a:normAutofit fontScale="63000"/>
          </a:bodyPr>
          <a:p>
            <a:pPr marL="432000" indent="-324000">
              <a:spcAft>
                <a:spcPts val="1417"/>
              </a:spcAft>
              <a:buClr>
                <a:srgbClr val="99cc66"/>
              </a:buClr>
              <a:buSzPct val="45000"/>
              <a:buFont typeface="Wingdings" charset="2"/>
              <a:buChar char=""/>
            </a:pPr>
            <a:r>
              <a:rPr b="0" lang="en-US" sz="2600" spc="-1" strike="noStrike">
                <a:latin typeface="Arial"/>
              </a:rPr>
              <a:t>Language: Java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Server: Google App Engine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API: Rest FB API</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This application needs to be registered with users Facebook account as an application. The user can get analysis of his own Facebook data to get some useful information about his friend request and friends.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 app can read the friend requests, messages, time line.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It will analyze the user data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Based on the analysis, it will give suggestions like whether to allow the friend request or not.</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1)Google OAuth2 Integration</a:t>
            </a:r>
            <a:endParaRPr b="0" lang="en-US" sz="3600" spc="-1" strike="noStrike">
              <a:latin typeface="Arial"/>
            </a:endParaRPr>
          </a:p>
        </p:txBody>
      </p:sp>
      <p:sp>
        <p:nvSpPr>
          <p:cNvPr id="47"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Spring Boot, Rest API,Maria db, React</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Description:The app required to be enabled with Google signup and signin. The user session is managed via session id and cookies.</a:t>
            </a:r>
            <a:endParaRPr b="0" lang="en-US" sz="2600" spc="-1" strike="noStrike">
              <a:latin typeface="Arial"/>
            </a:endParaRPr>
          </a:p>
          <a:p>
            <a:pPr marL="432000" indent="-324000">
              <a:spcAft>
                <a:spcPts val="1417"/>
              </a:spcAft>
              <a:buClr>
                <a:srgbClr val="99cc66"/>
              </a:buClr>
              <a:buSzPct val="45000"/>
              <a:buFont typeface="Wingdings" charset="2"/>
              <a:buChar char=""/>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6)Soft drinks App</a:t>
            </a:r>
            <a:endParaRPr b="0" lang="en-US" sz="3600" spc="-1" strike="noStrike">
              <a:latin typeface="Arial"/>
            </a:endParaRPr>
          </a:p>
        </p:txBody>
      </p:sp>
      <p:sp>
        <p:nvSpPr>
          <p:cNvPr id="101"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Servlets, JSP, Rest Web Service,</a:t>
            </a:r>
            <a:r>
              <a:rPr b="0" lang="en-US" sz="2600" spc="-1" strike="noStrike">
                <a:latin typeface="Arial"/>
              </a:rPr>
              <a:t> </a:t>
            </a:r>
            <a:r>
              <a:rPr b="0" lang="en-US" sz="2600" spc="-1" strike="noStrike">
                <a:latin typeface="Arial"/>
              </a:rPr>
              <a:t>Jersey, JDBC</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Server: Embedded Jetty, Oracle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user can order the soft drinks she wants </a:t>
            </a:r>
            <a:r>
              <a:rPr b="0" lang="en-US" sz="2600" spc="-1" strike="noStrike">
                <a:latin typeface="Arial"/>
              </a:rPr>
              <a:t>to buy through web interface. The application also </a:t>
            </a:r>
            <a:r>
              <a:rPr b="0" lang="en-US" sz="2600" spc="-1" strike="noStrike">
                <a:latin typeface="Arial"/>
              </a:rPr>
              <a:t>provides web services by which user can order the soft </a:t>
            </a:r>
            <a:r>
              <a:rPr b="0" lang="en-US" sz="2600" spc="-1" strike="noStrike">
                <a:latin typeface="Arial"/>
              </a:rPr>
              <a:t>drinks.</a:t>
            </a:r>
            <a:endParaRPr b="0" lang="en-US" sz="2600" spc="-1" strike="noStrike">
              <a:latin typeface="Arial"/>
            </a:endParaRPr>
          </a:p>
          <a:p>
            <a:endParaRPr b="0" lang="en-US" sz="2600" spc="-1" strike="noStrike">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u="sng">
                <a:uFillTx/>
                <a:latin typeface="Calibri"/>
              </a:rPr>
              <a:t>7)Insurance policy advisor</a:t>
            </a:r>
            <a:endParaRPr b="0" lang="en-US" sz="3600" spc="-1" strike="noStrike" u="sng">
              <a:uFillTx/>
              <a:latin typeface="Calibri"/>
            </a:endParaRPr>
          </a:p>
        </p:txBody>
      </p:sp>
      <p:sp>
        <p:nvSpPr>
          <p:cNvPr id="103" name="TextShape 2"/>
          <p:cNvSpPr txBox="1"/>
          <p:nvPr/>
        </p:nvSpPr>
        <p:spPr>
          <a:xfrm>
            <a:off x="504000" y="1764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 JSP, Servlets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Server : Tomcat, My SQL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application gets building property </a:t>
            </a:r>
            <a:r>
              <a:rPr b="0" lang="en-US" sz="2600" spc="-1" strike="noStrike">
                <a:latin typeface="Arial"/>
              </a:rPr>
              <a:t>information from the user. Based on the properties values </a:t>
            </a:r>
            <a:r>
              <a:rPr b="0" lang="en-US" sz="2600" spc="-1" strike="noStrike">
                <a:latin typeface="Arial"/>
              </a:rPr>
              <a:t>it suggests the policies. The user can edit the property </a:t>
            </a:r>
            <a:r>
              <a:rPr b="0" lang="en-US" sz="2600" spc="-1" strike="noStrike">
                <a:latin typeface="Arial"/>
              </a:rPr>
              <a:t>details.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Calibri"/>
              </a:rPr>
              <a:t>8)Currency Converter</a:t>
            </a:r>
            <a:endParaRPr b="0" lang="en-US" sz="3600" spc="-1" strike="noStrike">
              <a:latin typeface="Calibri"/>
            </a:endParaRPr>
          </a:p>
        </p:txBody>
      </p:sp>
      <p:sp>
        <p:nvSpPr>
          <p:cNvPr id="105"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JAXP</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application gets the amount of money and the currency type from the user and gets the current currency rate from web as xml data. Then calculate and converts the amount in to another currency.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9)Jeopardy TV Game show</a:t>
            </a:r>
            <a:endParaRPr b="0" lang="en-US" sz="3600" spc="-1" strike="noStrike">
              <a:latin typeface="Arial"/>
            </a:endParaRPr>
          </a:p>
        </p:txBody>
      </p:sp>
      <p:sp>
        <p:nvSpPr>
          <p:cNvPr id="107"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Language: Java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GUI: Java Swing</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Jeopardy TV Game is a popular US TV show. This application simulates the Jeopardy game.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10)MP3 Meta Data Extractor</a:t>
            </a:r>
            <a:endParaRPr b="0" lang="en-US" sz="3600" spc="-1" strike="noStrike">
              <a:latin typeface="Arial"/>
            </a:endParaRPr>
          </a:p>
        </p:txBody>
      </p:sp>
      <p:sp>
        <p:nvSpPr>
          <p:cNvPr id="109"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Language: Java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application will read all the MP3 files from the specified folder. It will find out the all information about the songs like artist, duration of the track, album name and show that information as a table.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11)Pizza order application</a:t>
            </a:r>
            <a:endParaRPr b="0" lang="en-US" sz="3600" spc="-1" strike="noStrike">
              <a:latin typeface="Arial"/>
            </a:endParaRPr>
          </a:p>
        </p:txBody>
      </p:sp>
      <p:sp>
        <p:nvSpPr>
          <p:cNvPr id="111"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Language: Java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GUI: Java Swing</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This application is used for the pizza shop cashier. The cashier orders the pizza for the customer. The GUI shows available pizzas, soft drinks, and burgers available in the shop. The cashier can edit the order at any time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576360"/>
            <a:ext cx="7200000" cy="720000"/>
          </a:xfrm>
          <a:prstGeom prst="rect">
            <a:avLst/>
          </a:prstGeom>
          <a:noFill/>
          <a:ln>
            <a:noFill/>
          </a:ln>
        </p:spPr>
        <p:txBody>
          <a:bodyPr lIns="0" rIns="0" tIns="0" bIns="0" anchor="ctr">
            <a:noAutofit/>
          </a:bodyPr>
          <a:p>
            <a:r>
              <a:rPr b="0" lang="en-US" sz="3600" spc="-1" strike="noStrike">
                <a:latin typeface="Arial"/>
              </a:rPr>
              <a:t>12)Salesman Travel guide</a:t>
            </a:r>
            <a:endParaRPr b="0" lang="en-US" sz="3600" spc="-1" strike="noStrike">
              <a:latin typeface="Arial"/>
            </a:endParaRPr>
          </a:p>
        </p:txBody>
      </p:sp>
      <p:sp>
        <p:nvSpPr>
          <p:cNvPr id="113"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JSF, Prime Faces, Google Distance </a:t>
            </a:r>
            <a:r>
              <a:rPr b="0" lang="en-US" sz="2600" spc="-1" strike="noStrike">
                <a:latin typeface="Arial"/>
              </a:rPr>
              <a:t>Matrix API, JPA, Eclipse Link</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IDE: Net Beans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Server: My Sql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application allows managers of the firm to </a:t>
            </a:r>
            <a:r>
              <a:rPr b="0" lang="en-US" sz="2600" spc="-1" strike="noStrike">
                <a:latin typeface="Arial"/>
              </a:rPr>
              <a:t>specify the marketing executives, the cities the executive </a:t>
            </a:r>
            <a:r>
              <a:rPr b="0" lang="en-US" sz="2600" spc="-1" strike="noStrike">
                <a:latin typeface="Arial"/>
              </a:rPr>
              <a:t>required to visit.  When the executive logs in to the </a:t>
            </a:r>
            <a:r>
              <a:rPr b="0" lang="en-US" sz="2600" spc="-1" strike="noStrike">
                <a:latin typeface="Arial"/>
              </a:rPr>
              <a:t>application, it shows the shortest path of the route he </a:t>
            </a:r>
            <a:r>
              <a:rPr b="0" lang="en-US" sz="2600" spc="-1" strike="noStrike">
                <a:latin typeface="Arial"/>
              </a:rPr>
              <a:t>needs to take to visit all cities using Google Distances </a:t>
            </a:r>
            <a:r>
              <a:rPr b="0" lang="en-US" sz="2600" spc="-1" strike="noStrike">
                <a:latin typeface="Arial"/>
              </a:rPr>
              <a:t>Matrix API.</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13)Industry monitoring app</a:t>
            </a:r>
            <a:endParaRPr b="0" lang="en-US" sz="3600" spc="-1" strike="noStrike">
              <a:latin typeface="Arial"/>
            </a:endParaRPr>
          </a:p>
        </p:txBody>
      </p:sp>
      <p:sp>
        <p:nvSpPr>
          <p:cNvPr id="115"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Android Lollipop, Android Studio</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This application can run on any android device. This app will monitor the factory. The factory is monitored 24*7 by the app. The people can send sms or email to this app’s phone. Then this app will take photograph or video in the factory and email, MMS the image or video to the specified email or mobile number.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14)System Controller</a:t>
            </a:r>
            <a:endParaRPr b="0" lang="en-US" sz="3600" spc="-1" strike="noStrike">
              <a:latin typeface="Arial"/>
            </a:endParaRPr>
          </a:p>
        </p:txBody>
      </p:sp>
      <p:sp>
        <p:nvSpPr>
          <p:cNvPr id="117"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Servlets, JNI, VC++ DLL, C </a:t>
            </a:r>
            <a:r>
              <a:rPr b="0" lang="en-US" sz="2600" spc="-1" strike="noStrike">
                <a:latin typeface="Arial"/>
              </a:rPr>
              <a:t>Windows Device Driver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This application has a web user interface. The </a:t>
            </a:r>
            <a:r>
              <a:rPr b="0" lang="en-US" sz="2600" spc="-1" strike="noStrike">
                <a:latin typeface="Arial"/>
              </a:rPr>
              <a:t>user can control the electric devices by this user interface. </a:t>
            </a:r>
            <a:r>
              <a:rPr b="0" lang="en-US" sz="2600" spc="-1" strike="noStrike">
                <a:latin typeface="Arial"/>
              </a:rPr>
              <a:t>The application communicates with VC++ dll from servlet </a:t>
            </a:r>
            <a:r>
              <a:rPr b="0" lang="en-US" sz="2600" spc="-1" strike="noStrike">
                <a:latin typeface="Arial"/>
              </a:rPr>
              <a:t>using JNI, VC++ dll communicates with C device driver. </a:t>
            </a:r>
            <a:r>
              <a:rPr b="0" lang="en-US" sz="2600" spc="-1" strike="noStrike">
                <a:latin typeface="Arial"/>
              </a:rPr>
              <a:t>The device driver communicates with electrical interface </a:t>
            </a:r>
            <a:r>
              <a:rPr b="0" lang="en-US" sz="2600" spc="-1" strike="noStrike">
                <a:latin typeface="Arial"/>
              </a:rPr>
              <a:t>through parallel port.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15)Digital Signature</a:t>
            </a:r>
            <a:endParaRPr b="0" lang="en-US" sz="3600" spc="-1" strike="noStrike">
              <a:latin typeface="Arial"/>
            </a:endParaRPr>
          </a:p>
        </p:txBody>
      </p:sp>
      <p:sp>
        <p:nvSpPr>
          <p:cNvPr id="119" name="TextShape 2"/>
          <p:cNvSpPr txBox="1"/>
          <p:nvPr/>
        </p:nvSpPr>
        <p:spPr>
          <a:xfrm>
            <a:off x="504000" y="1800000"/>
            <a:ext cx="9072000" cy="4384440"/>
          </a:xfrm>
          <a:prstGeom prst="rect">
            <a:avLst/>
          </a:prstGeom>
          <a:noFill/>
          <a:ln>
            <a:noFill/>
          </a:ln>
        </p:spPr>
        <p:txBody>
          <a:bodyPr lIns="0" rIns="0" tIns="0" bIns="0">
            <a:normAutofit fontScale="86000"/>
          </a:bodyPr>
          <a:p>
            <a:pPr marL="432000" indent="-324000">
              <a:spcAft>
                <a:spcPts val="1417"/>
              </a:spcAft>
              <a:buClr>
                <a:srgbClr val="99cc66"/>
              </a:buClr>
              <a:buSzPct val="45000"/>
              <a:buFont typeface="Wingdings" charset="2"/>
              <a:buChar char=""/>
            </a:pPr>
            <a:r>
              <a:rPr b="0" lang="en-US" sz="2600" spc="-1" strike="noStrike">
                <a:latin typeface="Arial"/>
              </a:rPr>
              <a:t>Software used: Java, Servlet, Digital Signature, DSA, </a:t>
            </a:r>
            <a:r>
              <a:rPr b="0" lang="en-US" sz="2600" spc="-1" strike="noStrike">
                <a:latin typeface="Arial"/>
              </a:rPr>
              <a:t>RSA, MD5, SHA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Server: MS SQL, Tomcat</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user can generate sign his email using </a:t>
            </a:r>
            <a:r>
              <a:rPr b="0" lang="en-US" sz="2600" spc="-1" strike="noStrike">
                <a:latin typeface="Arial"/>
              </a:rPr>
              <a:t>MD5 or SHA algorithms. In addition, user can generate </a:t>
            </a:r>
            <a:r>
              <a:rPr b="0" lang="en-US" sz="2600" spc="-1" strike="noStrike">
                <a:latin typeface="Arial"/>
              </a:rPr>
              <a:t>RSA or DSA keys to encrypt the message. The application </a:t>
            </a:r>
            <a:r>
              <a:rPr b="0" lang="en-US" sz="2600" spc="-1" strike="noStrike">
                <a:latin typeface="Arial"/>
              </a:rPr>
              <a:t>provides 2 benefits to the user. If intruder tampers the </a:t>
            </a:r>
            <a:r>
              <a:rPr b="0" lang="en-US" sz="2600" spc="-1" strike="noStrike">
                <a:latin typeface="Arial"/>
              </a:rPr>
              <a:t>email when it is in transit, then it can be detected. If the </a:t>
            </a:r>
            <a:r>
              <a:rPr b="0" lang="en-US" sz="2600" spc="-1" strike="noStrike">
                <a:latin typeface="Arial"/>
              </a:rPr>
              <a:t>intruder got the message, he cannot decrypt it without </a:t>
            </a:r>
            <a:r>
              <a:rPr b="0" lang="en-US" sz="2600" spc="-1" strike="noStrike">
                <a:latin typeface="Arial"/>
              </a:rPr>
              <a:t>keys.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 </a:t>
            </a:r>
            <a:r>
              <a:rPr b="0" lang="en-US" sz="3600" spc="-1" strike="noStrike">
                <a:latin typeface="Arial"/>
              </a:rPr>
              <a:t>2)Pharmacy Management App</a:t>
            </a:r>
            <a:endParaRPr b="0" lang="en-US" sz="3600" spc="-1" strike="noStrike">
              <a:latin typeface="Arial"/>
            </a:endParaRPr>
          </a:p>
        </p:txBody>
      </p:sp>
      <p:sp>
        <p:nvSpPr>
          <p:cNvPr id="49"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ReST Web services, Jersey, JAX -RS, Postgres, Java NIO Api, jQuery, HTML5</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 The app has ReST Api in the back end.The pharmacist can communicate with back end via NIO Socket API. The varies models in the app can be managed via simple jQuery web interface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16)Network Firewall</a:t>
            </a:r>
            <a:endParaRPr b="0" lang="en-US" sz="3600" spc="-1" strike="noStrike">
              <a:latin typeface="Arial"/>
            </a:endParaRPr>
          </a:p>
        </p:txBody>
      </p:sp>
      <p:sp>
        <p:nvSpPr>
          <p:cNvPr id="121"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VC++, JNI</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The user can specify the IP address from which he does not want to receive any messages like email. The application will not allow the messages from those machines.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17)Properties Management System</a:t>
            </a:r>
            <a:endParaRPr b="0" lang="en-US" sz="3600" spc="-1" strike="noStrike">
              <a:latin typeface="Arial"/>
            </a:endParaRPr>
          </a:p>
        </p:txBody>
      </p:sp>
      <p:sp>
        <p:nvSpPr>
          <p:cNvPr id="123"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Software used: Java, Swing, MS SQL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Description: This application is for the real estate agent. </a:t>
            </a:r>
            <a:r>
              <a:rPr b="0" lang="en-US" sz="2600" spc="-1" strike="noStrike">
                <a:latin typeface="Arial"/>
              </a:rPr>
              <a:t>The agent can add, edit and delete property information. </a:t>
            </a:r>
            <a:r>
              <a:rPr b="0" lang="en-US" sz="2600" spc="-1" strike="noStrike">
                <a:latin typeface="Arial"/>
              </a:rPr>
              <a:t>The application stores all the information about the </a:t>
            </a:r>
            <a:r>
              <a:rPr b="0" lang="en-US" sz="2600" spc="-1" strike="noStrike">
                <a:latin typeface="Arial"/>
              </a:rPr>
              <a:t>property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576000"/>
            <a:ext cx="7200000" cy="720000"/>
          </a:xfrm>
          <a:prstGeom prst="rect">
            <a:avLst/>
          </a:prstGeom>
          <a:noFill/>
          <a:ln>
            <a:noFill/>
          </a:ln>
        </p:spPr>
        <p:txBody>
          <a:bodyPr lIns="0" rIns="0" tIns="0" bIns="0" anchor="ctr">
            <a:noAutofit/>
          </a:bodyPr>
          <a:p>
            <a:r>
              <a:rPr b="0" lang="en-US" sz="3600" spc="-1" strike="noStrike">
                <a:latin typeface="Arial"/>
              </a:rPr>
              <a:t>Pharmacy app screen shots</a:t>
            </a:r>
            <a:endParaRPr b="0" lang="en-US" sz="3600" spc="-1" strike="noStrike">
              <a:latin typeface="Arial"/>
            </a:endParaRPr>
          </a:p>
        </p:txBody>
      </p:sp>
      <p:pic>
        <p:nvPicPr>
          <p:cNvPr id="51"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53"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55"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57"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576000"/>
            <a:ext cx="7200000" cy="720000"/>
          </a:xfrm>
          <a:prstGeom prst="rect">
            <a:avLst/>
          </a:prstGeom>
          <a:noFill/>
          <a:ln>
            <a:noFill/>
          </a:ln>
        </p:spPr>
        <p:txBody>
          <a:bodyPr lIns="0" rIns="0" tIns="0" bIns="0" anchor="ctr">
            <a:noAutofit/>
          </a:bodyPr>
          <a:p>
            <a:endParaRPr b="0" lang="en-US" sz="3600" spc="-1" strike="noStrike">
              <a:latin typeface="Arial"/>
            </a:endParaRPr>
          </a:p>
        </p:txBody>
      </p:sp>
      <p:pic>
        <p:nvPicPr>
          <p:cNvPr id="59" name="" descr=""/>
          <p:cNvPicPr/>
          <p:nvPr/>
        </p:nvPicPr>
        <p:blipFill>
          <a:blip r:embed="rId1"/>
          <a:stretch/>
        </p:blipFill>
        <p:spPr>
          <a:xfrm>
            <a:off x="1140840" y="1799640"/>
            <a:ext cx="7797960" cy="4384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2020-06-30T14:20:59Z</dcterms:created>
  <dc:creator/>
  <dc:description/>
  <dc:language>en-US</dc:language>
  <cp:lastModifiedBy/>
  <dcterms:modified xsi:type="dcterms:W3CDTF">2020-06-30T16:15:24Z</dcterms:modified>
  <cp:revision>19</cp:revision>
  <dc:subject/>
  <dc:title>Inspiration</dc:title>
</cp:coreProperties>
</file>