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9821" autoAdjust="0"/>
  </p:normalViewPr>
  <p:slideViewPr>
    <p:cSldViewPr snapToGrid="0">
      <p:cViewPr varScale="1">
        <p:scale>
          <a:sx n="103" d="100"/>
          <a:sy n="103" d="100"/>
        </p:scale>
        <p:origin x="588" y="9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G.SABARI</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:au912421104034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BFDC3C8-8D29-4D9F-AF44-A1BA50A422B0}"/>
              </a:ext>
            </a:extLst>
          </p:cNvPr>
          <p:cNvPicPr>
            <a:picLocks noChangeAspect="1"/>
          </p:cNvPicPr>
          <p:nvPr/>
        </p:nvPicPr>
        <p:blipFill>
          <a:blip r:embed="rId2"/>
          <a:stretch>
            <a:fillRect/>
          </a:stretch>
        </p:blipFill>
        <p:spPr>
          <a:xfrm>
            <a:off x="0" y="2857"/>
            <a:ext cx="9144000" cy="513778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F9863BD9-C389-450F-BBBD-10A2B99995DF}"/>
              </a:ext>
            </a:extLst>
          </p:cNvPr>
          <p:cNvPicPr>
            <a:picLocks noChangeAspect="1"/>
          </p:cNvPicPr>
          <p:nvPr/>
        </p:nvPicPr>
        <p:blipFill>
          <a:blip r:embed="rId2"/>
          <a:stretch>
            <a:fillRect/>
          </a:stretch>
        </p:blipFill>
        <p:spPr>
          <a:xfrm>
            <a:off x="0" y="9331"/>
            <a:ext cx="9144000" cy="51435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80981"/>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a16="http://schemas.microsoft.com/office/drawing/2014/main"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Security 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Limited 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Need 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User-Friendly 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298</TotalTime>
  <Words>1186</Words>
  <Application>Microsoft Office PowerPoint</Application>
  <PresentationFormat>On-screen Show (16:9)</PresentationFormat>
  <Paragraphs>127</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sabari ganesan</cp:lastModifiedBy>
  <cp:revision>14</cp:revision>
  <dcterms:modified xsi:type="dcterms:W3CDTF">2024-04-12T06:38:16Z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