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9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41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50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601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46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83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5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01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70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3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1286DA9-DDBA-474B-8F7E-9134BE0AD03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A0DEC-2D39-4C16-854C-ED6EE8B8384E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253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C770-F2E8-4938-9386-49AE5080F3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Backend presentation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E9536-48F6-4F67-BC69-6E6EE353B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Sabarirajan</a:t>
            </a:r>
            <a:r>
              <a:rPr lang="en-US" dirty="0"/>
              <a:t> 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530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6F61E-D806-45D8-8234-FB2ECAC97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table in employee page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02973-D3BA-40B0-82F6-3E2E6A84A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789" y="1416144"/>
            <a:ext cx="7546421" cy="518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4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392C-9170-4C5B-A0E1-071A33D2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to cart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7D414C3-49BA-4B62-936F-29CC06B9A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0537" y="2052638"/>
            <a:ext cx="6241864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30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84A5-C7F9-4735-BBCF-C75A2F94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 sale button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E5B08D-0D36-45F6-920B-BC5337552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985" y="2052638"/>
            <a:ext cx="6786968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14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32AB-8BCD-4AAE-8E0D-69527F41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button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DBBB48-A3C5-45F4-A0F7-2EF9C0771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048" y="1582793"/>
            <a:ext cx="8467564" cy="476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30EA-93F0-4574-9FA0-50C2E89C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products submit button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6C4891-7FC6-4B14-A260-00A465D24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861" y="1694990"/>
            <a:ext cx="8602785" cy="48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35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0927-D6C7-42B6-A547-9C8308A81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9738" y="479626"/>
            <a:ext cx="7958331" cy="1077229"/>
          </a:xfrm>
        </p:spPr>
        <p:txBody>
          <a:bodyPr/>
          <a:lstStyle/>
          <a:p>
            <a:r>
              <a:rPr lang="en-US" dirty="0"/>
              <a:t>Total product sum, total product count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8144D8-41C4-4426-B9C2-82654BA49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27" y="1556855"/>
            <a:ext cx="8053545" cy="501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6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01AF-E834-47D9-9BB5-B447F46E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sales count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E05082-630A-48E0-893B-000A8E0B6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20" y="1357762"/>
            <a:ext cx="7494159" cy="550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16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BF94E-F116-4750-B0B7-DAC098BB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employee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F15FDC-D582-4B29-918B-1355209D44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291" y="2052638"/>
            <a:ext cx="710635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8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3BDC-9B0A-4402-9EB7-02D1D3D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sales report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C92978-B3EE-4A14-9ED0-B1BBE981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291" y="2052638"/>
            <a:ext cx="710635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427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BA57-4661-4459-A0C1-D4F28AAC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by date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5FE771-6AC9-4AE3-9D17-DF78C511D2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291" y="2052638"/>
            <a:ext cx="7106355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59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F8FBD-CD38-4385-96D3-E00C6373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category </a:t>
            </a:r>
            <a:r>
              <a:rPr lang="en-US" dirty="0" err="1"/>
              <a:t>filteration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C9D36C-1811-49E0-B66B-54232F39B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3448" y="2052638"/>
            <a:ext cx="6296041" cy="399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146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92</TotalTime>
  <Words>43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Backend presentation</vt:lpstr>
      <vt:lpstr>Login button</vt:lpstr>
      <vt:lpstr>Add products submit button</vt:lpstr>
      <vt:lpstr>Total product sum, total product count</vt:lpstr>
      <vt:lpstr> sales count</vt:lpstr>
      <vt:lpstr>Manage employee</vt:lpstr>
      <vt:lpstr>Load sales report</vt:lpstr>
      <vt:lpstr>Filter by date</vt:lpstr>
      <vt:lpstr>Employee category filteration</vt:lpstr>
      <vt:lpstr>Cart table in employee page</vt:lpstr>
      <vt:lpstr>Add to cart</vt:lpstr>
      <vt:lpstr>Confirm sale button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presentation</dc:title>
  <dc:creator>SabariRajan Ganesan</dc:creator>
  <cp:lastModifiedBy>SabariRajan Ganesan</cp:lastModifiedBy>
  <cp:revision>5</cp:revision>
  <dcterms:created xsi:type="dcterms:W3CDTF">2025-08-06T13:54:39Z</dcterms:created>
  <dcterms:modified xsi:type="dcterms:W3CDTF">2025-08-06T15:26:54Z</dcterms:modified>
</cp:coreProperties>
</file>