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BA3E814-732F-4476-A696-B58571137E38}" type="datetimeFigureOut">
              <a:rPr lang="en-IN" smtClean="0"/>
              <a:t>30-07-2025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4832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30-07-2025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403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30-07-2025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229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30-07-2025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60505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30-07-2025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25758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30-07-2025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1418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30-07-2025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74670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30-07-2025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7369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30-07-2025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0231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30-07-2025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5978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30-07-2025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771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30-07-2025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6041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30-07-2025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1410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30-07-2025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974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30-07-2025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196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30-07-2025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2271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3E814-732F-4476-A696-B58571137E38}" type="datetimeFigureOut">
              <a:rPr lang="en-IN" smtClean="0"/>
              <a:t>30-07-2025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7200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BA3E814-732F-4476-A696-B58571137E38}" type="datetimeFigureOut">
              <a:rPr lang="en-IN" smtClean="0"/>
              <a:t>30-07-2025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642C6B-221D-4EC8-9312-59C139177DE3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03738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38700A8-36CE-480F-9559-B7086A2133BE}"/>
              </a:ext>
            </a:extLst>
          </p:cNvPr>
          <p:cNvSpPr/>
          <p:nvPr/>
        </p:nvSpPr>
        <p:spPr>
          <a:xfrm>
            <a:off x="7915274" y="0"/>
            <a:ext cx="4276726" cy="6840550"/>
          </a:xfrm>
          <a:prstGeom prst="rect">
            <a:avLst/>
          </a:prstGeom>
          <a:solidFill>
            <a:schemeClr val="tx2">
              <a:lumMod val="7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77DDDD-51BC-4CDF-A0BF-357B29BF8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7915275" cy="68405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3F03BAD-AA62-4FE4-AB55-064BCD3E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6071" y="2554942"/>
            <a:ext cx="6875929" cy="1385046"/>
          </a:xfrm>
          <a:solidFill>
            <a:schemeClr val="bg1"/>
          </a:solidFill>
          <a:effectLst>
            <a:outerShdw blurRad="50800" dist="38100" dir="5400000" algn="t" rotWithShape="0">
              <a:schemeClr val="bg1">
                <a:alpha val="40000"/>
              </a:schemeClr>
            </a:outerShdw>
          </a:effectLst>
        </p:spPr>
        <p:txBody>
          <a:bodyPr wrap="square">
            <a:normAutofit fontScale="90000"/>
          </a:bodyPr>
          <a:lstStyle/>
          <a:p>
            <a:r>
              <a:rPr lang="en-IN" b="1" cap="none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Bike Accessories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1CA2D1-49B8-4F49-96A2-57E813D43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15274" y="4491837"/>
            <a:ext cx="3873874" cy="847725"/>
          </a:xfr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>
            <a:normAutofit fontScale="92500" lnSpcReduction="20000"/>
          </a:bodyPr>
          <a:lstStyle/>
          <a:p>
            <a:pPr algn="r"/>
            <a:br>
              <a:rPr 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Submitted by:</a:t>
            </a:r>
            <a:br>
              <a:rPr 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</a:br>
            <a:r>
              <a:rPr lang="en-US" sz="2000" b="1" cap="none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Sabarirajan G</a:t>
            </a:r>
            <a:endParaRPr lang="en-IN" sz="2000" b="1" cap="none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2598BAC-3C90-4771-AC05-B057F2916891}"/>
              </a:ext>
            </a:extLst>
          </p:cNvPr>
          <p:cNvSpPr/>
          <p:nvPr/>
        </p:nvSpPr>
        <p:spPr>
          <a:xfrm>
            <a:off x="4904255" y="3939988"/>
            <a:ext cx="791527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Business Analysis Report</a:t>
            </a:r>
          </a:p>
        </p:txBody>
      </p:sp>
    </p:spTree>
    <p:extLst>
      <p:ext uri="{BB962C8B-B14F-4D97-AF65-F5344CB8AC3E}">
        <p14:creationId xmlns:p14="http://schemas.microsoft.com/office/powerpoint/2010/main" val="129043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E3547-BBD0-4E2F-A3D8-82C47251F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658004"/>
            <a:ext cx="10515600" cy="4228446"/>
          </a:xfrm>
        </p:spPr>
        <p:txBody>
          <a:bodyPr/>
          <a:lstStyle/>
          <a:p>
            <a:r>
              <a:rPr lang="en-IN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Key Objectives: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👤 Manage employee information securely (name, gender, phone, role,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📅 Track joining dates and 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🖥️ Provide a clean, organized interface for admin use only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🛠️ Reduce manual employee record keeping (no paper or Excel)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🔐 Keep all employee data safely stored in a </a:t>
            </a:r>
            <a:r>
              <a:rPr lang="en-IN">
                <a:solidFill>
                  <a:schemeClr val="tx1"/>
                </a:solidFill>
              </a:rPr>
              <a:t>database (like Postgres</a:t>
            </a:r>
            <a:r>
              <a:rPr lang="en-IN" dirty="0">
                <a:solidFill>
                  <a:schemeClr val="tx1"/>
                </a:solidFill>
              </a:rPr>
              <a:t>)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Helps bike accessory shops manage day-to-day operations.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Replaces manual work with automated, error-free processes.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Improves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speed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accuracy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customer satisfaction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D1A510-D319-474B-A5DF-72971C19EAE5}"/>
              </a:ext>
            </a:extLst>
          </p:cNvPr>
          <p:cNvSpPr/>
          <p:nvPr/>
        </p:nvSpPr>
        <p:spPr>
          <a:xfrm>
            <a:off x="3006529" y="384379"/>
            <a:ext cx="6166241" cy="707886"/>
          </a:xfrm>
          <a:prstGeom prst="rect">
            <a:avLst/>
          </a:prstGeom>
          <a:noFill/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>
              <a:spcBef>
                <a:spcPct val="0"/>
              </a:spcBef>
            </a:pPr>
            <a:r>
              <a:rPr lang="en-IN" sz="4000" b="1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4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Purpose of the Software</a:t>
            </a:r>
          </a:p>
        </p:txBody>
      </p:sp>
    </p:spTree>
    <p:extLst>
      <p:ext uri="{BB962C8B-B14F-4D97-AF65-F5344CB8AC3E}">
        <p14:creationId xmlns:p14="http://schemas.microsoft.com/office/powerpoint/2010/main" val="537225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3D9F7-FE26-4AEA-BC88-44836911C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705"/>
            <a:ext cx="10515600" cy="1114144"/>
          </a:xfrm>
          <a:effectLst>
            <a:glow rad="635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IN" b="1" cap="none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4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Key Advantages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C7EAA-76B5-426C-A373-B04BDDB33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58004"/>
            <a:ext cx="10515600" cy="4861857"/>
          </a:xfrm>
        </p:spPr>
        <p:txBody>
          <a:bodyPr/>
          <a:lstStyle/>
          <a:p>
            <a:r>
              <a:rPr lang="en-IN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✅ What This Software Offers: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📦 Inventory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🧾 Fast &amp; Error-Free Billing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👥 Customer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📊 Sales Reports &amp;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🧑‍💼 Employee Access Control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🔒 Secure Data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⏱️ Time Saving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🖥️ User-Friendly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</a:rPr>
              <a:t>🚀 Ready for Future Expansion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4258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D61F2-2F3B-4809-99AB-F4D452D9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0563"/>
            <a:ext cx="10515600" cy="916920"/>
          </a:xfrm>
        </p:spPr>
        <p:txBody>
          <a:bodyPr/>
          <a:lstStyle/>
          <a:p>
            <a:pPr algn="ctr"/>
            <a:r>
              <a:rPr lang="en-IN" b="1" cap="none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4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Advantage – Inventory &amp; Billing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97D33-4E70-4783-9500-5C5AB8B08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452283"/>
            <a:ext cx="10515600" cy="4637368"/>
          </a:xfrm>
        </p:spPr>
        <p:txBody>
          <a:bodyPr>
            <a:normAutofit/>
          </a:bodyPr>
          <a:lstStyle/>
          <a:p>
            <a: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📦 Inventory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Tracks available stock automatically.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Sends low-stock alerts to the admin.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Prevents overstock and out-of-stock issues.</a:t>
            </a:r>
          </a:p>
          <a:p>
            <a:r>
              <a:rPr lang="en-US" b="1" dirty="0">
                <a:solidFill>
                  <a:schemeClr val="tx1"/>
                </a:solidFill>
              </a:rPr>
              <a:t>🧾 </a:t>
            </a:r>
            <a: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Sales Recording (Admin Use Only)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Allows staff to </a:t>
            </a:r>
            <a:r>
              <a:rPr lang="en-US" b="1" dirty="0">
                <a:solidFill>
                  <a:schemeClr val="tx1"/>
                </a:solidFill>
              </a:rPr>
              <a:t>log each sale manually.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Helps keep the inventory accurate and up to date.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billing is generated — this system is focused on </a:t>
            </a:r>
            <a:r>
              <a:rPr lang="en-US" b="1" dirty="0">
                <a:solidFill>
                  <a:schemeClr val="tx1"/>
                </a:solidFill>
              </a:rPr>
              <a:t>stock and employee activity</a:t>
            </a:r>
            <a:r>
              <a:rPr lang="en-US" dirty="0">
                <a:solidFill>
                  <a:schemeClr val="tx1"/>
                </a:solidFill>
              </a:rPr>
              <a:t>, not customer billing.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Billing can be considered for </a:t>
            </a:r>
            <a:r>
              <a:rPr lang="en-US" b="1" dirty="0">
                <a:solidFill>
                  <a:schemeClr val="tx1"/>
                </a:solidFill>
              </a:rPr>
              <a:t>future enhancement.</a:t>
            </a:r>
            <a:endParaRPr lang="en-US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91196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65A5-46A8-45AF-9A25-4008288F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893" y="121631"/>
            <a:ext cx="10902950" cy="1357545"/>
          </a:xfrm>
        </p:spPr>
        <p:txBody>
          <a:bodyPr>
            <a:normAutofit/>
          </a:bodyPr>
          <a:lstStyle/>
          <a:p>
            <a:pPr algn="ctr"/>
            <a:r>
              <a:rPr lang="en-IN" b="1" cap="none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4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Advantage – Customer &amp; Sales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DB528-3169-44B0-A78C-3DC808976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3568" y="1756615"/>
            <a:ext cx="10515600" cy="4706938"/>
          </a:xfrm>
        </p:spPr>
        <p:txBody>
          <a:bodyPr>
            <a:normAutofit/>
          </a:bodyPr>
          <a:lstStyle/>
          <a:p>
            <a: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👥 Customer Management</a:t>
            </a:r>
          </a:p>
          <a:p>
            <a:r>
              <a:rPr lang="en-US" dirty="0">
                <a:solidFill>
                  <a:schemeClr val="tx1"/>
                </a:solidFill>
              </a:rPr>
              <a:t>Stores customer details</a:t>
            </a:r>
          </a:p>
          <a:p>
            <a:r>
              <a:rPr lang="en-US" dirty="0">
                <a:solidFill>
                  <a:schemeClr val="tx1"/>
                </a:solidFill>
              </a:rPr>
              <a:t>Tracks purchase history for better personalization</a:t>
            </a:r>
          </a:p>
          <a:p>
            <a:r>
              <a:rPr lang="en-US" dirty="0">
                <a:solidFill>
                  <a:schemeClr val="tx1"/>
                </a:solidFill>
              </a:rPr>
              <a:t>📊 </a:t>
            </a:r>
            <a: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Sales Reports</a:t>
            </a:r>
          </a:p>
          <a:p>
            <a:r>
              <a:rPr lang="en-US" dirty="0">
                <a:solidFill>
                  <a:schemeClr val="tx1"/>
                </a:solidFill>
              </a:rPr>
              <a:t>Provides daily, weekly, and monthly sales summaries</a:t>
            </a:r>
          </a:p>
          <a:p>
            <a:r>
              <a:rPr lang="en-US" dirty="0">
                <a:solidFill>
                  <a:schemeClr val="tx1"/>
                </a:solidFill>
              </a:rPr>
              <a:t>Identifies top-selling items</a:t>
            </a:r>
          </a:p>
          <a:p>
            <a:r>
              <a:rPr lang="en-US" dirty="0">
                <a:solidFill>
                  <a:schemeClr val="tx1"/>
                </a:solidFill>
              </a:rPr>
              <a:t>Supports smarter, data-driven decisions</a:t>
            </a:r>
          </a:p>
          <a:p>
            <a:r>
              <a:rPr lang="en-US" dirty="0">
                <a:solidFill>
                  <a:schemeClr val="tx1"/>
                </a:solidFill>
              </a:rPr>
              <a:t>⚠️ </a:t>
            </a:r>
            <a: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Stock Alerts</a:t>
            </a:r>
          </a:p>
          <a:p>
            <a:r>
              <a:rPr lang="en-US" dirty="0">
                <a:solidFill>
                  <a:schemeClr val="tx1"/>
                </a:solidFill>
              </a:rPr>
              <a:t>Automatically warns if stock is low in any category.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658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98BCB-09D6-4368-BD3B-3D9A94EBC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5315"/>
            <a:ext cx="10515600" cy="755556"/>
          </a:xfrm>
        </p:spPr>
        <p:txBody>
          <a:bodyPr>
            <a:normAutofit/>
          </a:bodyPr>
          <a:lstStyle/>
          <a:p>
            <a:r>
              <a:rPr lang="en-US" b="1" cap="none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4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Advantage – Staff Control &amp; Data Security</a:t>
            </a:r>
            <a:endParaRPr lang="en-IN" b="1" cap="none" dirty="0">
              <a:ln w="6600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EB6A79-6D7A-4C23-9158-EACBE4A05E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442648"/>
            <a:ext cx="10515600" cy="389115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🧑‍💼 </a:t>
            </a:r>
            <a: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Employee Access Control</a:t>
            </a:r>
          </a:p>
          <a:p>
            <a:r>
              <a:rPr lang="en-US" dirty="0">
                <a:solidFill>
                  <a:schemeClr val="tx1"/>
                </a:solidFill>
              </a:rPr>
              <a:t>Role-based access (Admin, Manager, Sales).</a:t>
            </a:r>
          </a:p>
          <a:p>
            <a:r>
              <a:rPr lang="en-US" dirty="0">
                <a:solidFill>
                  <a:schemeClr val="tx1"/>
                </a:solidFill>
              </a:rPr>
              <a:t>Prevents unauthorized use of sensitive data.</a:t>
            </a:r>
          </a:p>
          <a:p>
            <a:r>
              <a:rPr lang="en-US" dirty="0">
                <a:solidFill>
                  <a:schemeClr val="tx1"/>
                </a:solidFill>
              </a:rPr>
              <a:t>🔒 </a:t>
            </a:r>
            <a: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Data Security</a:t>
            </a:r>
          </a:p>
          <a:p>
            <a:r>
              <a:rPr lang="en-US" dirty="0">
                <a:solidFill>
                  <a:schemeClr val="tx1"/>
                </a:solidFill>
              </a:rPr>
              <a:t>Stores data digitally in a safe database.</a:t>
            </a:r>
          </a:p>
          <a:p>
            <a:r>
              <a:rPr lang="en-US" dirty="0">
                <a:solidFill>
                  <a:schemeClr val="tx1"/>
                </a:solidFill>
              </a:rPr>
              <a:t>Avoids data loss due to paper damage or theft.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5829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2A61E-C2B8-40A7-A20E-22673B16C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552"/>
            <a:ext cx="10515600" cy="925886"/>
          </a:xfrm>
        </p:spPr>
        <p:txBody>
          <a:bodyPr>
            <a:normAutofit/>
          </a:bodyPr>
          <a:lstStyle/>
          <a:p>
            <a:pPr algn="ctr"/>
            <a:r>
              <a:rPr lang="en-IN" b="1" cap="none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4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Time Saving &amp; Scalability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A51E6-48A4-4D5C-8BA3-ACA601DFD0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87838"/>
            <a:ext cx="10515600" cy="4870915"/>
          </a:xfrm>
        </p:spPr>
        <p:txBody>
          <a:bodyPr>
            <a:normAutofit/>
          </a:bodyPr>
          <a:lstStyle/>
          <a:p>
            <a: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Time Saving</a:t>
            </a:r>
          </a:p>
          <a:p>
            <a:r>
              <a:rPr lang="en-US" dirty="0">
                <a:solidFill>
                  <a:schemeClr val="tx1"/>
                </a:solidFill>
              </a:rPr>
              <a:t>Automates regular tasks like stock updates, reporting.</a:t>
            </a:r>
          </a:p>
          <a:p>
            <a:r>
              <a:rPr lang="en-US" dirty="0">
                <a:solidFill>
                  <a:schemeClr val="tx1"/>
                </a:solidFill>
              </a:rPr>
              <a:t>Frees up staff to focus on customers.</a:t>
            </a:r>
          </a:p>
          <a:p>
            <a: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🖥️ User-Friendly Interface</a:t>
            </a:r>
          </a:p>
          <a:p>
            <a:r>
              <a:rPr lang="en-US" dirty="0">
                <a:solidFill>
                  <a:schemeClr val="tx1"/>
                </a:solidFill>
              </a:rPr>
              <a:t>Simple to use for all staff.</a:t>
            </a:r>
          </a:p>
          <a:p>
            <a:r>
              <a:rPr lang="en-US" dirty="0">
                <a:solidFill>
                  <a:schemeClr val="tx1"/>
                </a:solidFill>
              </a:rPr>
              <a:t>No technical background required.</a:t>
            </a:r>
          </a:p>
          <a:p>
            <a:r>
              <a:rPr lang="en-US" b="1" cap="none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🚀 Future Ready</a:t>
            </a:r>
          </a:p>
          <a:p>
            <a:r>
              <a:rPr lang="en-US" dirty="0">
                <a:solidFill>
                  <a:schemeClr val="tx1"/>
                </a:solidFill>
              </a:rPr>
              <a:t>Can be expanded to support multiple shops or online sales.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34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FCB99-3C1E-480E-81B4-BE9B1410A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560" y="320736"/>
            <a:ext cx="10131425" cy="1456267"/>
          </a:xfrm>
        </p:spPr>
        <p:txBody>
          <a:bodyPr/>
          <a:lstStyle/>
          <a:p>
            <a:pPr algn="ctr"/>
            <a:r>
              <a:rPr lang="en-US" sz="4000" b="1" cap="none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4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Disadvantages will be Solved by Our Software</a:t>
            </a:r>
            <a:endParaRPr lang="en-IN" sz="4000" b="1" cap="none" dirty="0">
              <a:ln w="6600">
                <a:solidFill>
                  <a:schemeClr val="tx1"/>
                </a:solidFill>
                <a:prstDash val="solid"/>
              </a:ln>
              <a:solidFill>
                <a:schemeClr val="accent4"/>
              </a:solidFill>
              <a:effectLst>
                <a:glow rad="228600">
                  <a:schemeClr val="accent2">
                    <a:satMod val="175000"/>
                    <a:alpha val="40000"/>
                  </a:schemeClr>
                </a:glow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0E52A04-80C4-43DD-9386-D687D3CD0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6560" y="2159996"/>
            <a:ext cx="4995334" cy="3649134"/>
          </a:xfrm>
        </p:spPr>
        <p:txBody>
          <a:bodyPr>
            <a:normAutofit fontScale="85000" lnSpcReduction="20000"/>
          </a:bodyPr>
          <a:lstStyle/>
          <a:p>
            <a:pPr fontAlgn="ctr"/>
            <a:r>
              <a:rPr lang="en-IN" dirty="0"/>
              <a:t>❌ Old Issues</a:t>
            </a:r>
          </a:p>
          <a:p>
            <a:pPr fontAlgn="ctr"/>
            <a:r>
              <a:rPr lang="en-IN" dirty="0"/>
              <a:t>Manual stock mistakes</a:t>
            </a:r>
          </a:p>
          <a:p>
            <a:pPr fontAlgn="ctr"/>
            <a:r>
              <a:rPr lang="en-US" dirty="0"/>
              <a:t>No alert for low stock</a:t>
            </a:r>
            <a:endParaRPr lang="en-IN" dirty="0"/>
          </a:p>
          <a:p>
            <a:pPr fontAlgn="ctr"/>
            <a:r>
              <a:rPr lang="en-US" dirty="0"/>
              <a:t>Billing was slow and error-prone</a:t>
            </a:r>
            <a:endParaRPr lang="en-IN" dirty="0"/>
          </a:p>
          <a:p>
            <a:pPr fontAlgn="ctr"/>
            <a:r>
              <a:rPr lang="en-IN" dirty="0"/>
              <a:t>No customer data</a:t>
            </a:r>
          </a:p>
          <a:p>
            <a:pPr fontAlgn="ctr"/>
            <a:r>
              <a:rPr lang="en-IN" dirty="0"/>
              <a:t>No sales tracking</a:t>
            </a:r>
          </a:p>
          <a:p>
            <a:pPr fontAlgn="ctr"/>
            <a:r>
              <a:rPr lang="en-IN" dirty="0"/>
              <a:t>All employees access everything</a:t>
            </a:r>
          </a:p>
          <a:p>
            <a:pPr fontAlgn="ctr"/>
            <a:r>
              <a:rPr lang="en-US" dirty="0"/>
              <a:t>Paper records can get lost</a:t>
            </a:r>
            <a:endParaRPr lang="en-IN" dirty="0"/>
          </a:p>
          <a:p>
            <a:pPr fontAlgn="ctr"/>
            <a:r>
              <a:rPr lang="en-IN" dirty="0"/>
              <a:t>Manual, repetitive tasks</a:t>
            </a:r>
          </a:p>
          <a:p>
            <a:pPr fontAlgn="ctr"/>
            <a:r>
              <a:rPr lang="en-US" dirty="0"/>
              <a:t>No support for future growth</a:t>
            </a:r>
            <a:endParaRPr lang="en-IN" dirty="0"/>
          </a:p>
          <a:p>
            <a:pPr fontAlgn="ctr"/>
            <a:r>
              <a:rPr lang="en-US" dirty="0"/>
              <a:t>Difficult for staff to use systems</a:t>
            </a:r>
            <a:endParaRPr lang="en-IN" dirty="0"/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FB8E39-3B9A-4E16-9487-65B4A68F41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2052420"/>
            <a:ext cx="4995332" cy="3649133"/>
          </a:xfrm>
        </p:spPr>
        <p:txBody>
          <a:bodyPr>
            <a:normAutofit fontScale="85000" lnSpcReduction="20000"/>
          </a:bodyPr>
          <a:lstStyle/>
          <a:p>
            <a:pPr fontAlgn="ctr"/>
            <a:r>
              <a:rPr lang="en-IN" dirty="0"/>
              <a:t>✅ Solved With Software</a:t>
            </a:r>
          </a:p>
          <a:p>
            <a:pPr fontAlgn="ctr"/>
            <a:r>
              <a:rPr lang="en-IN" dirty="0"/>
              <a:t>Auto stock tracking</a:t>
            </a:r>
          </a:p>
          <a:p>
            <a:pPr fontAlgn="ctr"/>
            <a:r>
              <a:rPr lang="en-IN" dirty="0"/>
              <a:t>Low-stock notifications</a:t>
            </a:r>
          </a:p>
          <a:p>
            <a:pPr fontAlgn="ctr"/>
            <a:r>
              <a:rPr lang="en-IN" dirty="0"/>
              <a:t>Customer management system</a:t>
            </a:r>
          </a:p>
          <a:p>
            <a:pPr fontAlgn="ctr"/>
            <a:r>
              <a:rPr lang="en-US" dirty="0"/>
              <a:t>Daily/weekly/monthly sales reports</a:t>
            </a:r>
            <a:endParaRPr lang="en-IN" dirty="0"/>
          </a:p>
          <a:p>
            <a:pPr fontAlgn="ctr"/>
            <a:r>
              <a:rPr lang="en-IN" dirty="0"/>
              <a:t>Role-based permissions</a:t>
            </a:r>
          </a:p>
          <a:p>
            <a:pPr fontAlgn="ctr"/>
            <a:r>
              <a:rPr lang="en-IN" dirty="0"/>
              <a:t>Safe digital storage</a:t>
            </a:r>
          </a:p>
          <a:p>
            <a:pPr fontAlgn="ctr"/>
            <a:r>
              <a:rPr lang="en-IN" dirty="0"/>
              <a:t>Automated operations</a:t>
            </a:r>
          </a:p>
          <a:p>
            <a:pPr fontAlgn="ctr"/>
            <a:r>
              <a:rPr lang="en-US" dirty="0"/>
              <a:t>Scalable for online and multi-store use</a:t>
            </a:r>
            <a:endParaRPr lang="en-IN" dirty="0"/>
          </a:p>
          <a:p>
            <a:pPr fontAlgn="ctr"/>
            <a:r>
              <a:rPr lang="en-US" dirty="0"/>
              <a:t>Easy interface for all users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9141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830EB-9804-4255-A065-995CDEFFF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732" y="436749"/>
            <a:ext cx="10515600" cy="863133"/>
          </a:xfrm>
        </p:spPr>
        <p:txBody>
          <a:bodyPr>
            <a:normAutofit/>
          </a:bodyPr>
          <a:lstStyle/>
          <a:p>
            <a:pPr algn="ctr"/>
            <a:r>
              <a:rPr lang="en-IN" b="1" cap="none" dirty="0">
                <a:ln w="6600">
                  <a:solidFill>
                    <a:schemeClr val="tx1"/>
                  </a:solidFill>
                  <a:prstDash val="solid"/>
                </a:ln>
                <a:solidFill>
                  <a:schemeClr val="accent4"/>
                </a:solidFill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dist="38100" dir="2700000" algn="tl" rotWithShape="0">
                    <a:schemeClr val="accent2"/>
                  </a:outerShdw>
                </a:effectLst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0816F1A-7DEB-4C12-9941-ACDD829A5D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7732" y="1454060"/>
            <a:ext cx="1045097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system helps the store work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manual work and mistakes.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future business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Brings all store operations into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 easy-to-use software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017269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315</TotalTime>
  <Words>510</Words>
  <Application>Microsoft Office PowerPoint</Application>
  <PresentationFormat>Widescreen</PresentationFormat>
  <Paragraphs>87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Bike Accessories Management System</vt:lpstr>
      <vt:lpstr>PowerPoint Presentation</vt:lpstr>
      <vt:lpstr>Key Advantages Overview</vt:lpstr>
      <vt:lpstr>Advantage – Inventory &amp; Billing</vt:lpstr>
      <vt:lpstr>Advantage – Customer &amp; Sales Management</vt:lpstr>
      <vt:lpstr>Advantage – Staff Control &amp; Data Security</vt:lpstr>
      <vt:lpstr>Time Saving &amp; Scalability</vt:lpstr>
      <vt:lpstr>Disadvantages will be Solved by Our Software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Bike Accessories Management System</dc:title>
  <dc:creator>SabariRajan Ganesan</dc:creator>
  <cp:lastModifiedBy>SabariRajan Ganesan</cp:lastModifiedBy>
  <cp:revision>16</cp:revision>
  <dcterms:created xsi:type="dcterms:W3CDTF">2025-07-29T11:06:22Z</dcterms:created>
  <dcterms:modified xsi:type="dcterms:W3CDTF">2025-07-30T14:44:33Z</dcterms:modified>
</cp:coreProperties>
</file>