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483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40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22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05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575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1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46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3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23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9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7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0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4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74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7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2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A3E814-732F-4476-A696-B58571137E38}" type="datetimeFigureOut">
              <a:rPr lang="en-IN" smtClean="0"/>
              <a:t>29-07-2025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37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8700A8-36CE-480F-9559-B7086A2133BE}"/>
              </a:ext>
            </a:extLst>
          </p:cNvPr>
          <p:cNvSpPr/>
          <p:nvPr/>
        </p:nvSpPr>
        <p:spPr>
          <a:xfrm>
            <a:off x="7915274" y="0"/>
            <a:ext cx="4276726" cy="68405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DDDD-51BC-4CDF-A0BF-357B29BF8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915275" cy="684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03BAD-AA62-4FE4-AB55-064BCD3E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0" y="2055159"/>
            <a:ext cx="8858250" cy="1783416"/>
          </a:xfrm>
          <a:solidFill>
            <a:schemeClr val="bg1"/>
          </a:solidFill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square">
            <a:normAutofit/>
          </a:bodyPr>
          <a:lstStyle/>
          <a:p>
            <a:r>
              <a:rPr lang="en-IN" dirty="0"/>
              <a:t>Bike Accessories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CA2D1-49B8-4F49-96A2-57E813D43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750" y="4337037"/>
            <a:ext cx="4295775" cy="847725"/>
          </a:xfr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Submitted by: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Sabarirajan 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3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EA3A-5FF4-4E0D-982C-3D1E2E21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12377"/>
            <a:ext cx="10515600" cy="1013012"/>
          </a:xfrm>
        </p:spPr>
        <p:txBody>
          <a:bodyPr/>
          <a:lstStyle/>
          <a:p>
            <a:r>
              <a:rPr lang="en-IN" dirty="0"/>
              <a:t>Purpose of the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3547-BBD0-4E2F-A3D8-82C47251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8004"/>
            <a:ext cx="10515600" cy="422844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Key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👤 Manage employee information securely (name, gender, phone, role,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📅 Track joining dates and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🖥️ Provide a clean, organized interface for admin use 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🛠️ Reduce manual employee record keeping (no paper or Excel)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🔐 Keep all employee data safely stored in a database (like Postgres)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Helps bike accessory shops manage day-to-day operations.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Replaces manual work with automated, error-free processes.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Improves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speed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accuracy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customer satisfaction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2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D9F7-FE26-4AEA-BC88-44836911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05"/>
            <a:ext cx="10515600" cy="1114144"/>
          </a:xfrm>
        </p:spPr>
        <p:txBody>
          <a:bodyPr/>
          <a:lstStyle/>
          <a:p>
            <a:r>
              <a:rPr lang="en-IN" dirty="0"/>
              <a:t>Key Advantages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7EAA-76B5-426C-A373-B04BDDB3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8004"/>
            <a:ext cx="10515600" cy="486185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✅ </a:t>
            </a:r>
            <a:r>
              <a:rPr lang="en-IN" b="1" dirty="0">
                <a:solidFill>
                  <a:schemeClr val="tx1"/>
                </a:solidFill>
              </a:rPr>
              <a:t>What This Software Offers: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📦 Inventory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🧾 Fast &amp; Error-Free Billing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👥 Customer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📊 Sales Reports &amp;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🧑‍💼 Employee Access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🔒 Secure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⏱️ Time Saving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🖥️ User-Friendly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🚀 Ready for Future Expansion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5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61F2-2F3B-4809-99AB-F4D452D9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0563"/>
            <a:ext cx="10515600" cy="916920"/>
          </a:xfrm>
        </p:spPr>
        <p:txBody>
          <a:bodyPr/>
          <a:lstStyle/>
          <a:p>
            <a:r>
              <a:rPr lang="en-IN" dirty="0"/>
              <a:t>Advantage – Inventory &amp; Billing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97D33-4E70-4783-9500-5C5AB8B0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52283"/>
            <a:ext cx="10515600" cy="46373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📦 Inventory Management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Tracks available stock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Sends low-stock alerts to the admin.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Prevents overstock and out-of-stock issues.</a:t>
            </a:r>
          </a:p>
          <a:p>
            <a:r>
              <a:rPr lang="en-US" b="1" dirty="0">
                <a:solidFill>
                  <a:schemeClr val="tx1"/>
                </a:solidFill>
              </a:rPr>
              <a:t>🧾 Sales Recording (Admin Use Only)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Allows staff to </a:t>
            </a:r>
            <a:r>
              <a:rPr lang="en-US" b="1" dirty="0">
                <a:solidFill>
                  <a:schemeClr val="tx1"/>
                </a:solidFill>
              </a:rPr>
              <a:t>log each sale manually.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Helps keep the inventory accurate and up to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billing is generated — this system is focused on </a:t>
            </a:r>
            <a:r>
              <a:rPr lang="en-US" b="1" dirty="0">
                <a:solidFill>
                  <a:schemeClr val="tx1"/>
                </a:solidFill>
              </a:rPr>
              <a:t>stock and employee activity</a:t>
            </a:r>
            <a:r>
              <a:rPr lang="en-US" dirty="0">
                <a:solidFill>
                  <a:schemeClr val="tx1"/>
                </a:solidFill>
              </a:rPr>
              <a:t>, not customer billing.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Billing can be considered for </a:t>
            </a:r>
            <a:r>
              <a:rPr lang="en-US" b="1" dirty="0">
                <a:solidFill>
                  <a:schemeClr val="tx1"/>
                </a:solidFill>
              </a:rPr>
              <a:t>future enhancement.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11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65A5-46A8-45AF-9A25-4008288F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68" y="247137"/>
            <a:ext cx="10384864" cy="1357545"/>
          </a:xfrm>
        </p:spPr>
        <p:txBody>
          <a:bodyPr>
            <a:normAutofit/>
          </a:bodyPr>
          <a:lstStyle/>
          <a:p>
            <a:r>
              <a:rPr lang="en-IN" dirty="0"/>
              <a:t>Advantage – Customer &amp; Sales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B528-3169-44B0-A78C-3DC80897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568" y="1756615"/>
            <a:ext cx="10515600" cy="4706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👥 </a:t>
            </a:r>
            <a:r>
              <a:rPr lang="en-US" b="1" dirty="0">
                <a:solidFill>
                  <a:schemeClr val="tx1"/>
                </a:solidFill>
              </a:rPr>
              <a:t>Customer Management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Stores customer details</a:t>
            </a:r>
          </a:p>
          <a:p>
            <a:r>
              <a:rPr lang="en-US" dirty="0">
                <a:solidFill>
                  <a:schemeClr val="tx1"/>
                </a:solidFill>
              </a:rPr>
              <a:t>Tracks purchase history for better personalization</a:t>
            </a:r>
          </a:p>
          <a:p>
            <a:r>
              <a:rPr lang="en-US" dirty="0">
                <a:solidFill>
                  <a:schemeClr val="tx1"/>
                </a:solidFill>
              </a:rPr>
              <a:t>📊 </a:t>
            </a:r>
            <a:r>
              <a:rPr lang="en-US" b="1" dirty="0">
                <a:solidFill>
                  <a:schemeClr val="tx1"/>
                </a:solidFill>
              </a:rPr>
              <a:t>Sales Reports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Provides daily, weekly, and monthly sales summaries</a:t>
            </a:r>
          </a:p>
          <a:p>
            <a:r>
              <a:rPr lang="en-US" dirty="0">
                <a:solidFill>
                  <a:schemeClr val="tx1"/>
                </a:solidFill>
              </a:rPr>
              <a:t>Identifies top-selling items</a:t>
            </a:r>
          </a:p>
          <a:p>
            <a:r>
              <a:rPr lang="en-US" dirty="0">
                <a:solidFill>
                  <a:schemeClr val="tx1"/>
                </a:solidFill>
              </a:rPr>
              <a:t>Supports smarter, data-driven decisions</a:t>
            </a:r>
          </a:p>
          <a:p>
            <a:r>
              <a:rPr lang="en-US" dirty="0">
                <a:solidFill>
                  <a:schemeClr val="tx1"/>
                </a:solidFill>
              </a:rPr>
              <a:t>⚠️ </a:t>
            </a:r>
            <a:r>
              <a:rPr lang="en-US" b="1" dirty="0">
                <a:solidFill>
                  <a:schemeClr val="tx1"/>
                </a:solidFill>
              </a:rPr>
              <a:t>Stock Alerts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Automatically warns if stock is low in any 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5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8BCB-09D6-4368-BD3B-3D9A94EB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315"/>
            <a:ext cx="10515600" cy="755556"/>
          </a:xfrm>
        </p:spPr>
        <p:txBody>
          <a:bodyPr>
            <a:normAutofit/>
          </a:bodyPr>
          <a:lstStyle/>
          <a:p>
            <a:r>
              <a:rPr lang="en-US" dirty="0"/>
              <a:t>Advantage – Staff Control &amp; Data Security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B6A79-6D7A-4C23-9158-EACBE4A05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42648"/>
            <a:ext cx="10515600" cy="3891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🧑‍💼 </a:t>
            </a:r>
            <a:r>
              <a:rPr lang="en-US" b="1" dirty="0">
                <a:solidFill>
                  <a:schemeClr val="tx1"/>
                </a:solidFill>
              </a:rPr>
              <a:t>Employee Access C </a:t>
            </a:r>
            <a:r>
              <a:rPr lang="en-US" b="1" dirty="0" err="1">
                <a:solidFill>
                  <a:schemeClr val="tx1"/>
                </a:solidFill>
              </a:rPr>
              <a:t>ontrol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Role-based access (Admin, Manager, Sales).</a:t>
            </a:r>
          </a:p>
          <a:p>
            <a:r>
              <a:rPr lang="en-US" dirty="0">
                <a:solidFill>
                  <a:schemeClr val="tx1"/>
                </a:solidFill>
              </a:rPr>
              <a:t>Prevents unauthorized use of sensitive data.</a:t>
            </a:r>
          </a:p>
          <a:p>
            <a:r>
              <a:rPr lang="en-US" dirty="0">
                <a:solidFill>
                  <a:schemeClr val="tx1"/>
                </a:solidFill>
              </a:rPr>
              <a:t>🔒 </a:t>
            </a:r>
            <a:r>
              <a:rPr lang="en-US" b="1" dirty="0">
                <a:solidFill>
                  <a:schemeClr val="tx1"/>
                </a:solidFill>
              </a:rPr>
              <a:t>Data Security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Stores data digitally in a safe database.</a:t>
            </a:r>
          </a:p>
          <a:p>
            <a:r>
              <a:rPr lang="en-US" dirty="0">
                <a:solidFill>
                  <a:schemeClr val="tx1"/>
                </a:solidFill>
              </a:rPr>
              <a:t>Avoids data loss due to paper damage or theft.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82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61E-C2B8-40A7-A20E-22673B16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52"/>
            <a:ext cx="10515600" cy="925886"/>
          </a:xfrm>
        </p:spPr>
        <p:txBody>
          <a:bodyPr/>
          <a:lstStyle/>
          <a:p>
            <a:r>
              <a:rPr lang="en-IN" dirty="0"/>
              <a:t>Time Saving &amp; 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A51E6-48A4-4D5C-8BA3-ACA601DF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38"/>
            <a:ext cx="10515600" cy="48709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Time Saving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Automates regular tasks like stock updates, reporting.</a:t>
            </a:r>
          </a:p>
          <a:p>
            <a:r>
              <a:rPr lang="en-US" dirty="0">
                <a:solidFill>
                  <a:schemeClr val="tx1"/>
                </a:solidFill>
              </a:rPr>
              <a:t>Frees up staff to focus on customers.</a:t>
            </a:r>
          </a:p>
          <a:p>
            <a:r>
              <a:rPr lang="en-US" dirty="0">
                <a:solidFill>
                  <a:schemeClr val="tx1"/>
                </a:solidFill>
              </a:rPr>
              <a:t>🖥️ </a:t>
            </a:r>
            <a:r>
              <a:rPr lang="en-US" b="1" dirty="0">
                <a:solidFill>
                  <a:schemeClr val="tx1"/>
                </a:solidFill>
              </a:rPr>
              <a:t>User-Friendly Interface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Simple to use for all staff.</a:t>
            </a:r>
          </a:p>
          <a:p>
            <a:r>
              <a:rPr lang="en-US" dirty="0">
                <a:solidFill>
                  <a:schemeClr val="tx1"/>
                </a:solidFill>
              </a:rPr>
              <a:t>No technical background required.</a:t>
            </a:r>
          </a:p>
          <a:p>
            <a:r>
              <a:rPr lang="en-US" dirty="0">
                <a:solidFill>
                  <a:schemeClr val="tx1"/>
                </a:solidFill>
              </a:rPr>
              <a:t>🚀 </a:t>
            </a:r>
            <a:r>
              <a:rPr lang="en-US" b="1" dirty="0">
                <a:solidFill>
                  <a:schemeClr val="tx1"/>
                </a:solidFill>
              </a:rPr>
              <a:t>Future Ready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be expanded to support multiple shops or online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3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B99-3C1E-480E-81B4-BE9B1410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Solved by Our Software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E52A04-80C4-43DD-9386-D687D3CD05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IN" dirty="0"/>
              <a:t>❌ Old Issues</a:t>
            </a:r>
          </a:p>
          <a:p>
            <a:pPr fontAlgn="ctr"/>
            <a:r>
              <a:rPr lang="en-IN" dirty="0"/>
              <a:t>Manual stock mistakes</a:t>
            </a:r>
          </a:p>
          <a:p>
            <a:pPr fontAlgn="ctr"/>
            <a:r>
              <a:rPr lang="en-US" dirty="0"/>
              <a:t>No alert for low stock</a:t>
            </a:r>
            <a:endParaRPr lang="en-IN" dirty="0"/>
          </a:p>
          <a:p>
            <a:pPr fontAlgn="ctr"/>
            <a:r>
              <a:rPr lang="en-US" dirty="0"/>
              <a:t>Billing was slow and error-prone</a:t>
            </a:r>
            <a:endParaRPr lang="en-IN" dirty="0"/>
          </a:p>
          <a:p>
            <a:pPr fontAlgn="ctr"/>
            <a:r>
              <a:rPr lang="en-IN" dirty="0"/>
              <a:t>No customer data</a:t>
            </a:r>
          </a:p>
          <a:p>
            <a:pPr fontAlgn="ctr"/>
            <a:r>
              <a:rPr lang="en-IN" dirty="0"/>
              <a:t>No sales tracking</a:t>
            </a:r>
          </a:p>
          <a:p>
            <a:pPr fontAlgn="ctr"/>
            <a:r>
              <a:rPr lang="en-IN" dirty="0"/>
              <a:t>All employees access everything</a:t>
            </a:r>
          </a:p>
          <a:p>
            <a:pPr fontAlgn="ctr"/>
            <a:r>
              <a:rPr lang="en-US" dirty="0"/>
              <a:t>Paper records can get lost</a:t>
            </a:r>
            <a:endParaRPr lang="en-IN" dirty="0"/>
          </a:p>
          <a:p>
            <a:pPr fontAlgn="ctr"/>
            <a:r>
              <a:rPr lang="en-IN" dirty="0"/>
              <a:t>Manual, repetitive tasks</a:t>
            </a:r>
          </a:p>
          <a:p>
            <a:pPr fontAlgn="ctr"/>
            <a:r>
              <a:rPr lang="en-US" dirty="0"/>
              <a:t>No support for future growth</a:t>
            </a:r>
            <a:endParaRPr lang="en-IN" dirty="0"/>
          </a:p>
          <a:p>
            <a:pPr fontAlgn="ctr"/>
            <a:r>
              <a:rPr lang="en-US" dirty="0"/>
              <a:t>Difficult for staff to use systems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8E39-3B9A-4E16-9487-65B4A68F4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IN" dirty="0"/>
              <a:t>✅ Solved With Software</a:t>
            </a:r>
          </a:p>
          <a:p>
            <a:pPr fontAlgn="ctr"/>
            <a:r>
              <a:rPr lang="en-IN" dirty="0"/>
              <a:t>Auto stock tracking</a:t>
            </a:r>
          </a:p>
          <a:p>
            <a:pPr fontAlgn="ctr"/>
            <a:r>
              <a:rPr lang="en-IN" dirty="0"/>
              <a:t>Low-stock notifications</a:t>
            </a:r>
          </a:p>
          <a:p>
            <a:pPr fontAlgn="ctr"/>
            <a:r>
              <a:rPr lang="en-IN" dirty="0"/>
              <a:t>Customer management system</a:t>
            </a:r>
          </a:p>
          <a:p>
            <a:pPr fontAlgn="ctr"/>
            <a:r>
              <a:rPr lang="en-US" dirty="0"/>
              <a:t>Daily/weekly/monthly sales reports</a:t>
            </a:r>
            <a:endParaRPr lang="en-IN" dirty="0"/>
          </a:p>
          <a:p>
            <a:pPr fontAlgn="ctr"/>
            <a:r>
              <a:rPr lang="en-IN" dirty="0"/>
              <a:t>Role-based permissions</a:t>
            </a:r>
          </a:p>
          <a:p>
            <a:pPr fontAlgn="ctr"/>
            <a:r>
              <a:rPr lang="en-IN" dirty="0"/>
              <a:t>Safe digital storage</a:t>
            </a:r>
          </a:p>
          <a:p>
            <a:pPr fontAlgn="ctr"/>
            <a:r>
              <a:rPr lang="en-IN" dirty="0"/>
              <a:t>Automated operations</a:t>
            </a:r>
          </a:p>
          <a:p>
            <a:pPr fontAlgn="ctr"/>
            <a:r>
              <a:rPr lang="en-US" dirty="0"/>
              <a:t>Scalable for online and multi-store use</a:t>
            </a:r>
            <a:endParaRPr lang="en-IN" dirty="0"/>
          </a:p>
          <a:p>
            <a:pPr fontAlgn="ctr"/>
            <a:r>
              <a:rPr lang="en-US" dirty="0"/>
              <a:t>Easy interface for all users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14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30EB-9804-4255-A065-995CDEFF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32" y="436749"/>
            <a:ext cx="10515600" cy="863133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816F1A-7DEB-4C12-9941-ACDD829A5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7732" y="1454060"/>
            <a:ext cx="104509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helps the store work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manual work and mistakes.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future business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Brings all store operations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easy-to-use software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72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160</TotalTime>
  <Words>505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Bike Accessories Management System</vt:lpstr>
      <vt:lpstr>Purpose of the Software</vt:lpstr>
      <vt:lpstr>Key Advantages Overview</vt:lpstr>
      <vt:lpstr>Advantage – Inventory &amp; Billing</vt:lpstr>
      <vt:lpstr>Advantage – Customer &amp; Sales Management</vt:lpstr>
      <vt:lpstr>Advantage – Staff Control &amp; Data Security</vt:lpstr>
      <vt:lpstr>Time Saving &amp; Scalability</vt:lpstr>
      <vt:lpstr>Disadvantages Solved by Our Software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Accessories Management System</dc:title>
  <dc:creator>SabariRajan Ganesan</dc:creator>
  <cp:lastModifiedBy>SabariRajan Ganesan</cp:lastModifiedBy>
  <cp:revision>9</cp:revision>
  <dcterms:created xsi:type="dcterms:W3CDTF">2025-07-29T11:06:22Z</dcterms:created>
  <dcterms:modified xsi:type="dcterms:W3CDTF">2025-07-29T15:06:30Z</dcterms:modified>
</cp:coreProperties>
</file>