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876299" y="3105487"/>
            <a:ext cx="8610600" cy="25805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zh-CN" sz="2400" lang="en-US">
                <a:solidFill>
                  <a:schemeClr val="dk1"/>
                </a:solidFill>
                <a:latin typeface="Calibri"/>
                <a:ea typeface="Calibri"/>
                <a:cs typeface="Calibri"/>
                <a:sym typeface="Calibri"/>
              </a:rPr>
              <a:t>S</a:t>
            </a:r>
            <a:r>
              <a:rPr altLang="zh-CN" sz="2400" lang="en-US">
                <a:solidFill>
                  <a:schemeClr val="dk1"/>
                </a:solidFill>
                <a:latin typeface="Calibri"/>
                <a:ea typeface="Calibri"/>
                <a:cs typeface="Calibri"/>
                <a:sym typeface="Calibri"/>
              </a:rPr>
              <a:t>A</a:t>
            </a:r>
            <a:r>
              <a:rPr altLang="zh-CN" sz="2400" lang="en-US">
                <a:solidFill>
                  <a:schemeClr val="dk1"/>
                </a:solidFill>
                <a:latin typeface="Calibri"/>
                <a:ea typeface="Calibri"/>
                <a:cs typeface="Calibri"/>
                <a:sym typeface="Calibri"/>
              </a:rPr>
              <a:t>B</a:t>
            </a:r>
            <a:r>
              <a:rPr altLang="zh-CN" sz="2400" lang="en-US">
                <a:solidFill>
                  <a:schemeClr val="dk1"/>
                </a:solidFill>
                <a:latin typeface="Calibri"/>
                <a:ea typeface="Calibri"/>
                <a:cs typeface="Calibri"/>
                <a:sym typeface="Calibri"/>
              </a:rPr>
              <a:t>A</a:t>
            </a:r>
            <a:r>
              <a:rPr altLang="zh-CN" sz="2400" lang="en-US">
                <a:solidFill>
                  <a:schemeClr val="dk1"/>
                </a:solidFill>
                <a:latin typeface="Calibri"/>
                <a:ea typeface="Calibri"/>
                <a:cs typeface="Calibri"/>
                <a:sym typeface="Calibri"/>
              </a:rPr>
              <a:t>R</a:t>
            </a:r>
            <a:r>
              <a:rPr altLang="zh-CN" sz="2400" lang="en-US">
                <a:solidFill>
                  <a:schemeClr val="dk1"/>
                </a:solidFill>
                <a:latin typeface="Calibri"/>
                <a:ea typeface="Calibri"/>
                <a:cs typeface="Calibri"/>
                <a:sym typeface="Calibri"/>
              </a:rPr>
              <a:t>I</a:t>
            </a:r>
            <a:r>
              <a:rPr altLang="zh-CN" sz="2400" lang="en-US">
                <a:solidFill>
                  <a:schemeClr val="dk1"/>
                </a:solidFill>
                <a:latin typeface="Calibri"/>
                <a:ea typeface="Calibri"/>
                <a:cs typeface="Calibri"/>
                <a:sym typeface="Calibri"/>
              </a:rPr>
              <a:t> </a:t>
            </a:r>
            <a:r>
              <a:rPr altLang="zh-CN" sz="2400" lang="en-US">
                <a:solidFill>
                  <a:schemeClr val="dk1"/>
                </a:solidFill>
                <a:latin typeface="Calibri"/>
                <a:ea typeface="Calibri"/>
                <a:cs typeface="Calibri"/>
                <a:sym typeface="Calibri"/>
              </a:rPr>
              <a:t>G</a:t>
            </a:r>
            <a:r>
              <a:rPr altLang="zh-CN" sz="2400" lang="en-US">
                <a:solidFill>
                  <a:schemeClr val="dk1"/>
                </a:solidFill>
                <a:latin typeface="Calibri"/>
                <a:ea typeface="Calibri"/>
                <a:cs typeface="Calibri"/>
                <a:sym typeface="Calibri"/>
              </a:rPr>
              <a:t>A</a:t>
            </a:r>
            <a:r>
              <a:rPr altLang="zh-CN" sz="2400" lang="en-US">
                <a:solidFill>
                  <a:schemeClr val="dk1"/>
                </a:solidFill>
                <a:latin typeface="Calibri"/>
                <a:ea typeface="Calibri"/>
                <a:cs typeface="Calibri"/>
                <a:sym typeface="Calibri"/>
              </a:rPr>
              <a:t>N</a:t>
            </a:r>
            <a:r>
              <a:rPr altLang="zh-CN" sz="2400" lang="en-US">
                <a:solidFill>
                  <a:schemeClr val="dk1"/>
                </a:solidFill>
                <a:latin typeface="Calibri"/>
                <a:ea typeface="Calibri"/>
                <a:cs typeface="Calibri"/>
                <a:sym typeface="Calibri"/>
              </a:rPr>
              <a:t>E</a:t>
            </a:r>
            <a:r>
              <a:rPr altLang="zh-CN" sz="2400" lang="en-US">
                <a:solidFill>
                  <a:schemeClr val="dk1"/>
                </a:solidFill>
                <a:latin typeface="Calibri"/>
                <a:ea typeface="Calibri"/>
                <a:cs typeface="Calibri"/>
                <a:sym typeface="Calibri"/>
              </a:rPr>
              <a:t>S</a:t>
            </a:r>
            <a:r>
              <a:rPr altLang="zh-CN" sz="2400" lang="en-US">
                <a:solidFill>
                  <a:schemeClr val="dk1"/>
                </a:solidFill>
                <a:latin typeface="Calibri"/>
                <a:ea typeface="Calibri"/>
                <a:cs typeface="Calibri"/>
                <a:sym typeface="Calibri"/>
              </a:rPr>
              <a:t>H</a:t>
            </a:r>
            <a:r>
              <a:rPr altLang="zh-CN" sz="2400" lang="en-US">
                <a:solidFill>
                  <a:schemeClr val="dk1"/>
                </a:solidFill>
                <a:latin typeface="Calibri"/>
                <a:ea typeface="Calibri"/>
                <a:cs typeface="Calibri"/>
                <a:sym typeface="Calibri"/>
              </a:rPr>
              <a:t> </a:t>
            </a:r>
            <a:r>
              <a:rPr altLang="zh-CN" sz="2400" lang="en-US">
                <a:solidFill>
                  <a:schemeClr val="dk1"/>
                </a:solidFill>
                <a:latin typeface="Calibri"/>
                <a:ea typeface="Calibri"/>
                <a:cs typeface="Calibri"/>
                <a:sym typeface="Calibri"/>
              </a:rPr>
              <a:t>B</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altLang="zh-CN" sz="2400" lang="en-US">
                <a:solidFill>
                  <a:schemeClr val="dk1"/>
                </a:solidFill>
                <a:latin typeface="Calibri"/>
                <a:ea typeface="Calibri"/>
                <a:cs typeface="Calibri"/>
                <a:sym typeface="Calibri"/>
              </a:rPr>
              <a:t>3</a:t>
            </a:r>
            <a:r>
              <a:rPr altLang="zh-CN" sz="2400" lang="en-US">
                <a:solidFill>
                  <a:schemeClr val="dk1"/>
                </a:solidFill>
                <a:latin typeface="Calibri"/>
                <a:ea typeface="Calibri"/>
                <a:cs typeface="Calibri"/>
                <a:sym typeface="Calibri"/>
              </a:rPr>
              <a:t>1</a:t>
            </a:r>
            <a:r>
              <a:rPr altLang="zh-CN" sz="2400" lang="en-US">
                <a:solidFill>
                  <a:schemeClr val="dk1"/>
                </a:solidFill>
                <a:latin typeface="Calibri"/>
                <a:ea typeface="Calibri"/>
                <a:cs typeface="Calibri"/>
                <a:sym typeface="Calibri"/>
              </a:rPr>
              <a:t>2</a:t>
            </a:r>
            <a:r>
              <a:rPr altLang="zh-CN" sz="2400" lang="en-US">
                <a:solidFill>
                  <a:schemeClr val="dk1"/>
                </a:solidFill>
                <a:latin typeface="Calibri"/>
                <a:ea typeface="Calibri"/>
                <a:cs typeface="Calibri"/>
                <a:sym typeface="Calibri"/>
              </a:rPr>
              <a:t>2</a:t>
            </a:r>
            <a:r>
              <a:rPr altLang="zh-CN" sz="2400" lang="en-US">
                <a:solidFill>
                  <a:schemeClr val="dk1"/>
                </a:solidFill>
                <a:latin typeface="Calibri"/>
                <a:ea typeface="Calibri"/>
                <a:cs typeface="Calibri"/>
                <a:sym typeface="Calibri"/>
              </a:rPr>
              <a:t>1</a:t>
            </a:r>
            <a:r>
              <a:rPr altLang="zh-CN" sz="2400" lang="en-US">
                <a:solidFill>
                  <a:schemeClr val="dk1"/>
                </a:solidFill>
                <a:latin typeface="Calibri"/>
                <a:ea typeface="Calibri"/>
                <a:cs typeface="Calibri"/>
                <a:sym typeface="Calibri"/>
              </a:rPr>
              <a:t>4</a:t>
            </a:r>
            <a:r>
              <a:rPr altLang="zh-CN" sz="2400" lang="en-US">
                <a:solidFill>
                  <a:schemeClr val="dk1"/>
                </a:solidFill>
                <a:latin typeface="Calibri"/>
                <a:ea typeface="Calibri"/>
                <a:cs typeface="Calibri"/>
                <a:sym typeface="Calibri"/>
              </a:rPr>
              <a:t>1</a:t>
            </a:r>
            <a:r>
              <a:rPr altLang="zh-CN" sz="2400" lang="en-US">
                <a:solidFill>
                  <a:schemeClr val="dk1"/>
                </a:solidFill>
                <a:latin typeface="Calibri"/>
                <a:ea typeface="Calibri"/>
                <a:cs typeface="Calibri"/>
                <a:sym typeface="Calibri"/>
              </a:rPr>
              <a:t>0</a:t>
            </a:r>
            <a:r>
              <a:rPr altLang="zh-CN" sz="2400" lang="en-US">
                <a:solidFill>
                  <a:schemeClr val="dk1"/>
                </a:solidFill>
                <a:latin typeface="Calibri"/>
                <a:ea typeface="Calibri"/>
                <a:cs typeface="Calibri"/>
                <a:sym typeface="Calibri"/>
              </a:rPr>
              <a:t>5</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NAAN MUDHALVAN ID:</a:t>
            </a:r>
            <a:r>
              <a:rPr altLang="zh-CN" sz="2400" lang="en-US">
                <a:solidFill>
                  <a:schemeClr val="dk1"/>
                </a:solidFill>
                <a:latin typeface="Calibri"/>
                <a:ea typeface="Calibri"/>
                <a:cs typeface="Calibri"/>
                <a:sym typeface="Calibri"/>
              </a:rPr>
              <a:t>60704FF90BB2236AE3E4EF7EA1073A4D</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a:t>
            </a:r>
            <a:r>
              <a:rPr altLang="zh-CN" sz="2400" lang="en-US">
                <a:solidFill>
                  <a:schemeClr val="dk1"/>
                </a:solidFill>
                <a:latin typeface="Calibri"/>
                <a:ea typeface="Calibri"/>
                <a:cs typeface="Calibri"/>
                <a:sym typeface="Calibri"/>
              </a:rPr>
              <a:t>B</a:t>
            </a:r>
            <a:r>
              <a:rPr altLang="zh-CN" sz="2400" lang="en-US">
                <a:solidFill>
                  <a:schemeClr val="dk1"/>
                </a:solidFill>
                <a:latin typeface="Calibri"/>
                <a:ea typeface="Calibri"/>
                <a:cs typeface="Calibri"/>
                <a:sym typeface="Calibri"/>
              </a:rPr>
              <a:t>C</a:t>
            </a:r>
            <a:r>
              <a:rPr altLang="zh-CN" sz="2400" lang="en-US">
                <a:solidFill>
                  <a:schemeClr val="dk1"/>
                </a:solidFill>
                <a:latin typeface="Calibri"/>
                <a:ea typeface="Calibri"/>
                <a:cs typeface="Calibri"/>
                <a:sym typeface="Calibri"/>
              </a:rPr>
              <a:t>O</a:t>
            </a:r>
            <a:r>
              <a:rPr altLang="zh-CN" sz="2400" lang="en-US">
                <a:solidFill>
                  <a:schemeClr val="dk1"/>
                </a:solidFill>
                <a:latin typeface="Calibri"/>
                <a:ea typeface="Calibri"/>
                <a:cs typeface="Calibri"/>
                <a:sym typeface="Calibri"/>
              </a:rPr>
              <a:t>M</a:t>
            </a:r>
            <a:r>
              <a:rPr altLang="zh-CN" sz="2400" lang="en-US">
                <a:solidFill>
                  <a:schemeClr val="dk1"/>
                </a:solidFill>
                <a:latin typeface="Calibri"/>
                <a:ea typeface="Calibri"/>
                <a:cs typeface="Calibri"/>
                <a:sym typeface="Calibri"/>
              </a:rPr>
              <a:t>.</a:t>
            </a:r>
            <a:r>
              <a:rPr altLang="zh-CN" sz="2400" lang="en-US">
                <a:solidFill>
                  <a:schemeClr val="dk1"/>
                </a:solidFill>
                <a:latin typeface="Calibri"/>
                <a:ea typeface="Calibri"/>
                <a:cs typeface="Calibri"/>
                <a:sym typeface="Calibri"/>
              </a:rPr>
              <a:t>G</a:t>
            </a:r>
            <a:r>
              <a:rPr altLang="zh-CN" sz="2400" lang="en-US">
                <a:solidFill>
                  <a:schemeClr val="dk1"/>
                </a:solidFill>
                <a:latin typeface="Calibri"/>
                <a:ea typeface="Calibri"/>
                <a:cs typeface="Calibri"/>
                <a:sym typeface="Calibri"/>
              </a:rPr>
              <a:t>E</a:t>
            </a:r>
            <a:r>
              <a:rPr altLang="zh-CN" sz="2400" lang="en-US">
                <a:solidFill>
                  <a:schemeClr val="dk1"/>
                </a:solidFill>
                <a:latin typeface="Calibri"/>
                <a:ea typeface="Calibri"/>
                <a:cs typeface="Calibri"/>
                <a:sym typeface="Calibri"/>
              </a:rPr>
              <a:t>N</a:t>
            </a:r>
            <a:r>
              <a:rPr altLang="zh-CN" sz="2400" lang="en-US">
                <a:solidFill>
                  <a:schemeClr val="dk1"/>
                </a:solidFill>
                <a:latin typeface="Calibri"/>
                <a:ea typeface="Calibri"/>
                <a:cs typeface="Calibri"/>
                <a:sym typeface="Calibri"/>
              </a:rPr>
              <a:t>E</a:t>
            </a:r>
            <a:r>
              <a:rPr altLang="zh-CN" sz="2400" lang="en-US">
                <a:solidFill>
                  <a:schemeClr val="dk1"/>
                </a:solidFill>
                <a:latin typeface="Calibri"/>
                <a:ea typeface="Calibri"/>
                <a:cs typeface="Calibri"/>
                <a:sym typeface="Calibri"/>
              </a:rPr>
              <a:t>R</a:t>
            </a:r>
            <a:r>
              <a:rPr altLang="zh-CN" sz="2400" lang="en-US">
                <a:solidFill>
                  <a:schemeClr val="dk1"/>
                </a:solidFill>
                <a:latin typeface="Calibri"/>
                <a:ea typeface="Calibri"/>
                <a:cs typeface="Calibri"/>
                <a:sym typeface="Calibri"/>
              </a:rPr>
              <a:t>A</a:t>
            </a:r>
            <a:r>
              <a:rPr altLang="zh-CN" sz="2400" lang="en-US">
                <a:solidFill>
                  <a:schemeClr val="dk1"/>
                </a:solidFill>
                <a:latin typeface="Calibri"/>
                <a:ea typeface="Calibri"/>
                <a:cs typeface="Calibri"/>
                <a:sym typeface="Calibri"/>
              </a:rPr>
              <a:t>L</a:t>
            </a:r>
            <a:r>
              <a:rPr altLang="zh-CN" sz="2400" lang="en-US">
                <a:solidFill>
                  <a:schemeClr val="dk1"/>
                </a:solidFill>
                <a:latin typeface="Calibri"/>
                <a:ea typeface="Calibri"/>
                <a:cs typeface="Calibri"/>
                <a:sym typeface="Calibri"/>
              </a:rPr>
              <a:t> </a:t>
            </a:r>
            <a:r>
              <a:rPr altLang="zh-CN" sz="2400" lang="en-US">
                <a:solidFill>
                  <a:schemeClr val="dk1"/>
                </a:solidFill>
                <a:latin typeface="Calibri"/>
                <a:ea typeface="Calibri"/>
                <a:cs typeface="Calibri"/>
                <a:sym typeface="Calibri"/>
              </a:rPr>
              <a:t>C</a:t>
            </a:r>
            <a:r>
              <a:rPr altLang="zh-CN" sz="2400" lang="en-US">
                <a:solidFill>
                  <a:schemeClr val="dk1"/>
                </a:solidFill>
                <a:latin typeface="Calibri"/>
                <a:ea typeface="Calibri"/>
                <a:cs typeface="Calibri"/>
                <a:sym typeface="Calibri"/>
              </a:rPr>
              <a:t>O</a:t>
            </a:r>
            <a:r>
              <a:rPr altLang="zh-CN" sz="2400" lang="en-US">
                <a:solidFill>
                  <a:schemeClr val="dk1"/>
                </a:solidFill>
                <a:latin typeface="Calibri"/>
                <a:ea typeface="Calibri"/>
                <a:cs typeface="Calibri"/>
                <a:sym typeface="Calibri"/>
              </a:rPr>
              <a:t>M</a:t>
            </a:r>
            <a:r>
              <a:rPr altLang="zh-CN" sz="2400" lang="en-US">
                <a:solidFill>
                  <a:schemeClr val="dk1"/>
                </a:solidFill>
                <a:latin typeface="Calibri"/>
                <a:ea typeface="Calibri"/>
                <a:cs typeface="Calibri"/>
                <a:sym typeface="Calibri"/>
              </a:rPr>
              <a:t>M</a:t>
            </a:r>
            <a:r>
              <a:rPr altLang="zh-CN" sz="2400" lang="en-US">
                <a:solidFill>
                  <a:schemeClr val="dk1"/>
                </a:solidFill>
                <a:latin typeface="Calibri"/>
                <a:ea typeface="Calibri"/>
                <a:cs typeface="Calibri"/>
                <a:sym typeface="Calibri"/>
              </a:rPr>
              <a:t>E</a:t>
            </a:r>
            <a:r>
              <a:rPr altLang="zh-CN" sz="2400" lang="en-US">
                <a:solidFill>
                  <a:schemeClr val="dk1"/>
                </a:solidFill>
                <a:latin typeface="Calibri"/>
                <a:ea typeface="Calibri"/>
                <a:cs typeface="Calibri"/>
                <a:sym typeface="Calibri"/>
              </a:rPr>
              <a:t>R</a:t>
            </a:r>
            <a:r>
              <a:rPr altLang="zh-CN" sz="2400" lang="en-US">
                <a:solidFill>
                  <a:schemeClr val="dk1"/>
                </a:solidFill>
                <a:latin typeface="Calibri"/>
                <a:ea typeface="Calibri"/>
                <a:cs typeface="Calibri"/>
                <a:sym typeface="Calibri"/>
              </a:rPr>
              <a:t>C</a:t>
            </a:r>
            <a:r>
              <a:rPr altLang="zh-C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S</a:t>
            </a:r>
            <a:r>
              <a:rPr altLang="zh-CN" sz="2400" lang="en-US">
                <a:solidFill>
                  <a:schemeClr val="dk1"/>
                </a:solidFill>
                <a:latin typeface="Calibri"/>
                <a:ea typeface="Calibri"/>
                <a:cs typeface="Calibri"/>
                <a:sym typeface="Calibri"/>
              </a:rPr>
              <a:t>T</a:t>
            </a:r>
            <a:r>
              <a:rPr altLang="zh-CN" sz="2400" lang="en-US">
                <a:solidFill>
                  <a:schemeClr val="dk1"/>
                </a:solidFill>
                <a:latin typeface="Calibri"/>
                <a:ea typeface="Calibri"/>
                <a:cs typeface="Calibri"/>
                <a:sym typeface="Calibri"/>
              </a:rPr>
              <a:t> </a:t>
            </a:r>
            <a:r>
              <a:rPr altLang="zh-CN" sz="2400" lang="en-US">
                <a:solidFill>
                  <a:schemeClr val="dk1"/>
                </a:solidFill>
                <a:latin typeface="Calibri"/>
                <a:ea typeface="Calibri"/>
                <a:cs typeface="Calibri"/>
                <a:sym typeface="Calibri"/>
              </a:rPr>
              <a:t>T</a:t>
            </a:r>
            <a:r>
              <a:rPr altLang="zh-CN" sz="2400" lang="en-US">
                <a:solidFill>
                  <a:schemeClr val="dk1"/>
                </a:solidFill>
                <a:latin typeface="Calibri"/>
                <a:ea typeface="Calibri"/>
                <a:cs typeface="Calibri"/>
                <a:sym typeface="Calibri"/>
              </a:rPr>
              <a:t>H</a:t>
            </a:r>
            <a:r>
              <a:rPr altLang="zh-CN" sz="2400" lang="en-US">
                <a:solidFill>
                  <a:schemeClr val="dk1"/>
                </a:solidFill>
                <a:latin typeface="Calibri"/>
                <a:ea typeface="Calibri"/>
                <a:cs typeface="Calibri"/>
                <a:sym typeface="Calibri"/>
              </a:rPr>
              <a:t>O</a:t>
            </a:r>
            <a:r>
              <a:rPr altLang="zh-CN" sz="2400" lang="en-US">
                <a:solidFill>
                  <a:schemeClr val="dk1"/>
                </a:solidFill>
                <a:latin typeface="Calibri"/>
                <a:ea typeface="Calibri"/>
                <a:cs typeface="Calibri"/>
                <a:sym typeface="Calibri"/>
              </a:rPr>
              <a:t>M</a:t>
            </a:r>
            <a:r>
              <a:rPr altLang="zh-CN" sz="2400" lang="en-US">
                <a:solidFill>
                  <a:schemeClr val="dk1"/>
                </a:solidFill>
                <a:latin typeface="Calibri"/>
                <a:ea typeface="Calibri"/>
                <a:cs typeface="Calibri"/>
                <a:sym typeface="Calibri"/>
              </a:rPr>
              <a:t>A</a:t>
            </a:r>
            <a:r>
              <a:rPr altLang="zh-CN" sz="2400" lang="en-US">
                <a:solidFill>
                  <a:schemeClr val="dk1"/>
                </a:solidFill>
                <a:latin typeface="Calibri"/>
                <a:ea typeface="Calibri"/>
                <a:cs typeface="Calibri"/>
                <a:sym typeface="Calibri"/>
              </a:rPr>
              <a:t>S</a:t>
            </a:r>
            <a:r>
              <a:rPr altLang="zh-CN" sz="2400" lang="en-US">
                <a:solidFill>
                  <a:schemeClr val="dk1"/>
                </a:solidFill>
                <a:latin typeface="Calibri"/>
                <a:ea typeface="Calibri"/>
                <a:cs typeface="Calibri"/>
                <a:sym typeface="Calibri"/>
              </a:rPr>
              <a:t> </a:t>
            </a:r>
            <a:r>
              <a:rPr altLang="zh-CN" sz="2400" lang="en-US">
                <a:solidFill>
                  <a:schemeClr val="dk1"/>
                </a:solidFill>
                <a:latin typeface="Calibri"/>
                <a:ea typeface="Calibri"/>
                <a:cs typeface="Calibri"/>
                <a:sym typeface="Calibri"/>
              </a:rPr>
              <a:t>C</a:t>
            </a:r>
            <a:r>
              <a:rPr altLang="zh-CN" sz="2400" lang="en-US">
                <a:solidFill>
                  <a:schemeClr val="dk1"/>
                </a:solidFill>
                <a:latin typeface="Calibri"/>
                <a:ea typeface="Calibri"/>
                <a:cs typeface="Calibri"/>
                <a:sym typeface="Calibri"/>
              </a:rPr>
              <a:t>O</a:t>
            </a:r>
            <a:r>
              <a:rPr altLang="zh-CN" sz="2400" lang="en-US">
                <a:solidFill>
                  <a:schemeClr val="dk1"/>
                </a:solidFill>
                <a:latin typeface="Calibri"/>
                <a:ea typeface="Calibri"/>
                <a:cs typeface="Calibri"/>
                <a:sym typeface="Calibri"/>
              </a:rPr>
              <a:t>L</a:t>
            </a:r>
            <a:r>
              <a:rPr altLang="zh-CN" sz="2400" lang="en-US">
                <a:solidFill>
                  <a:schemeClr val="dk1"/>
                </a:solidFill>
                <a:latin typeface="Calibri"/>
                <a:ea typeface="Calibri"/>
                <a:cs typeface="Calibri"/>
                <a:sym typeface="Calibri"/>
              </a:rPr>
              <a:t>L</a:t>
            </a:r>
            <a:r>
              <a:rPr altLang="zh-CN" sz="2400" lang="en-US">
                <a:solidFill>
                  <a:schemeClr val="dk1"/>
                </a:solidFill>
                <a:latin typeface="Calibri"/>
                <a:ea typeface="Calibri"/>
                <a:cs typeface="Calibri"/>
                <a:sym typeface="Calibri"/>
              </a:rPr>
              <a:t>E</a:t>
            </a:r>
            <a:r>
              <a:rPr altLang="zh-CN" sz="2400" lang="en-US">
                <a:solidFill>
                  <a:schemeClr val="dk1"/>
                </a:solidFill>
                <a:latin typeface="Calibri"/>
                <a:ea typeface="Calibri"/>
                <a:cs typeface="Calibri"/>
                <a:sym typeface="Calibri"/>
              </a:rPr>
              <a:t>G</a:t>
            </a:r>
            <a:r>
              <a:rPr altLang="zh-CN" sz="2400" lang="en-US">
                <a:solidFill>
                  <a:schemeClr val="dk1"/>
                </a:solidFill>
                <a:latin typeface="Calibri"/>
                <a:ea typeface="Calibri"/>
                <a:cs typeface="Calibri"/>
                <a:sym typeface="Calibri"/>
              </a:rPr>
              <a:t>E</a:t>
            </a:r>
            <a:r>
              <a:rPr altLang="zh-CN" sz="2400" lang="en-US">
                <a:solidFill>
                  <a:schemeClr val="dk1"/>
                </a:solidFill>
                <a:latin typeface="Calibri"/>
                <a:ea typeface="Calibri"/>
                <a:cs typeface="Calibri"/>
                <a:sym typeface="Calibri"/>
              </a:rPr>
              <a:t> </a:t>
            </a:r>
            <a:r>
              <a:rPr altLang="zh-CN" sz="2400" lang="en-US">
                <a:solidFill>
                  <a:schemeClr val="dk1"/>
                </a:solidFill>
                <a:latin typeface="Calibri"/>
                <a:ea typeface="Calibri"/>
                <a:cs typeface="Calibri"/>
                <a:sym typeface="Calibri"/>
              </a:rPr>
              <a:t>O</a:t>
            </a:r>
            <a:r>
              <a:rPr altLang="zh-CN" sz="2400" lang="en-US">
                <a:solidFill>
                  <a:schemeClr val="dk1"/>
                </a:solidFill>
                <a:latin typeface="Calibri"/>
                <a:ea typeface="Calibri"/>
                <a:cs typeface="Calibri"/>
                <a:sym typeface="Calibri"/>
              </a:rPr>
              <a:t>F</a:t>
            </a:r>
            <a:r>
              <a:rPr altLang="zh-CN" sz="2400" lang="en-US">
                <a:solidFill>
                  <a:schemeClr val="dk1"/>
                </a:solidFill>
                <a:latin typeface="Calibri"/>
                <a:ea typeface="Calibri"/>
                <a:cs typeface="Calibri"/>
                <a:sym typeface="Calibri"/>
              </a:rPr>
              <a:t> </a:t>
            </a:r>
            <a:r>
              <a:rPr altLang="zh-CN" sz="2400" lang="en-US">
                <a:solidFill>
                  <a:schemeClr val="dk1"/>
                </a:solidFill>
                <a:latin typeface="Calibri"/>
                <a:ea typeface="Calibri"/>
                <a:cs typeface="Calibri"/>
                <a:sym typeface="Calibri"/>
              </a:rPr>
              <a:t>A</a:t>
            </a:r>
            <a:r>
              <a:rPr altLang="zh-CN" sz="2400" lang="en-US">
                <a:solidFill>
                  <a:schemeClr val="dk1"/>
                </a:solidFill>
                <a:latin typeface="Calibri"/>
                <a:ea typeface="Calibri"/>
                <a:cs typeface="Calibri"/>
                <a:sym typeface="Calibri"/>
              </a:rPr>
              <a:t>R</a:t>
            </a:r>
            <a:r>
              <a:rPr altLang="zh-CN" sz="2400" lang="en-US">
                <a:solidFill>
                  <a:schemeClr val="dk1"/>
                </a:solidFill>
                <a:latin typeface="Calibri"/>
                <a:ea typeface="Calibri"/>
                <a:cs typeface="Calibri"/>
                <a:sym typeface="Calibri"/>
              </a:rPr>
              <a:t>T</a:t>
            </a:r>
            <a:r>
              <a:rPr altLang="zh-CN" sz="2400" lang="en-US">
                <a:solidFill>
                  <a:schemeClr val="dk1"/>
                </a:solidFill>
                <a:latin typeface="Calibri"/>
                <a:ea typeface="Calibri"/>
                <a:cs typeface="Calibri"/>
                <a:sym typeface="Calibri"/>
              </a:rPr>
              <a:t>S</a:t>
            </a:r>
            <a:r>
              <a:rPr altLang="zh-CN" sz="2400" lang="en-US">
                <a:solidFill>
                  <a:schemeClr val="dk1"/>
                </a:solidFill>
                <a:latin typeface="Calibri"/>
                <a:ea typeface="Calibri"/>
                <a:cs typeface="Calibri"/>
                <a:sym typeface="Calibri"/>
              </a:rPr>
              <a:t> </a:t>
            </a:r>
            <a:r>
              <a:rPr altLang="zh-CN" sz="2400" lang="en-US">
                <a:solidFill>
                  <a:schemeClr val="dk1"/>
                </a:solidFill>
                <a:latin typeface="Calibri"/>
                <a:ea typeface="Calibri"/>
                <a:cs typeface="Calibri"/>
                <a:sym typeface="Calibri"/>
              </a:rPr>
              <a:t>A</a:t>
            </a:r>
            <a:r>
              <a:rPr altLang="zh-CN" sz="2400" lang="en-US">
                <a:solidFill>
                  <a:schemeClr val="dk1"/>
                </a:solidFill>
                <a:latin typeface="Calibri"/>
                <a:ea typeface="Calibri"/>
                <a:cs typeface="Calibri"/>
                <a:sym typeface="Calibri"/>
              </a:rPr>
              <a:t>N</a:t>
            </a:r>
            <a:r>
              <a:rPr altLang="zh-CN" sz="2400" lang="en-US">
                <a:solidFill>
                  <a:schemeClr val="dk1"/>
                </a:solidFill>
                <a:latin typeface="Calibri"/>
                <a:ea typeface="Calibri"/>
                <a:cs typeface="Calibri"/>
                <a:sym typeface="Calibri"/>
              </a:rPr>
              <a:t>D</a:t>
            </a:r>
            <a:r>
              <a:rPr altLang="zh-CN" sz="2400" lang="en-US">
                <a:solidFill>
                  <a:schemeClr val="dk1"/>
                </a:solidFill>
                <a:latin typeface="Calibri"/>
                <a:ea typeface="Calibri"/>
                <a:cs typeface="Calibri"/>
                <a:sym typeface="Calibri"/>
              </a:rPr>
              <a:t> </a:t>
            </a:r>
            <a:r>
              <a:rPr altLang="zh-CN" sz="2400" lang="en-US">
                <a:solidFill>
                  <a:schemeClr val="dk1"/>
                </a:solidFill>
                <a:latin typeface="Calibri"/>
                <a:ea typeface="Calibri"/>
                <a:cs typeface="Calibri"/>
                <a:sym typeface="Calibri"/>
              </a:rPr>
              <a:t>S</a:t>
            </a:r>
            <a:r>
              <a:rPr altLang="zh-CN" sz="2400" lang="en-US">
                <a:solidFill>
                  <a:schemeClr val="dk1"/>
                </a:solidFill>
                <a:latin typeface="Calibri"/>
                <a:ea typeface="Calibri"/>
                <a:cs typeface="Calibri"/>
                <a:sym typeface="Calibri"/>
              </a:rPr>
              <a:t>C</a:t>
            </a:r>
            <a:r>
              <a:rPr altLang="zh-CN" sz="2400" lang="en-US">
                <a:solidFill>
                  <a:schemeClr val="dk1"/>
                </a:solidFill>
                <a:latin typeface="Calibri"/>
                <a:ea typeface="Calibri"/>
                <a:cs typeface="Calibri"/>
                <a:sym typeface="Calibri"/>
              </a:rPr>
              <a:t>I</a:t>
            </a:r>
            <a:r>
              <a:rPr altLang="zh-CN" sz="2400" lang="en-US">
                <a:solidFill>
                  <a:schemeClr val="dk1"/>
                </a:solidFill>
                <a:latin typeface="Calibri"/>
                <a:ea typeface="Calibri"/>
                <a:cs typeface="Calibri"/>
                <a:sym typeface="Calibri"/>
              </a:rPr>
              <a:t>E</a:t>
            </a:r>
            <a:r>
              <a:rPr altLang="zh-CN" sz="2400" lang="en-US">
                <a:solidFill>
                  <a:schemeClr val="dk1"/>
                </a:solidFill>
                <a:latin typeface="Calibri"/>
                <a:ea typeface="Calibri"/>
                <a:cs typeface="Calibri"/>
                <a:sym typeface="Calibri"/>
              </a:rPr>
              <a:t>N</a:t>
            </a:r>
            <a:r>
              <a:rPr altLang="zh-CN" sz="2400" lang="en-US">
                <a:solidFill>
                  <a:schemeClr val="dk1"/>
                </a:solidFill>
                <a:latin typeface="Calibri"/>
                <a:ea typeface="Calibri"/>
                <a:cs typeface="Calibri"/>
                <a:sym typeface="Calibri"/>
              </a:rPr>
              <a:t>C</a:t>
            </a:r>
            <a:r>
              <a:rPr altLang="zh-C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929640"/>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577840"/>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34640"/>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671369"/>
            <a:ext cx="9296400" cy="43586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1851452"/>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0030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2225040"/>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457200" y="1447800"/>
            <a:ext cx="8382000" cy="4714240"/>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3"/>
          <p:cNvSpPr txBox="1"/>
          <p:nvPr/>
        </p:nvSpPr>
        <p:spPr>
          <a:xfrm>
            <a:off x="755332" y="1600200"/>
            <a:ext cx="7017068" cy="5069840"/>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vivo 1716</dc:creator>
  <dcterms:created xsi:type="dcterms:W3CDTF">2024-08-29T16:55:46Z</dcterms:created>
  <dcterms:modified xsi:type="dcterms:W3CDTF">2024-09-11T06:54:09Z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18b9f07ec1af40b78158cf209442dfa0</vt:lpwstr>
  </property>
</Properties>
</file>