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GnK+EQSDpBWABwoQ0NY3qQS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8a9c0778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32f8a9c077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2f8a9c0778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a9c0778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g32f8a9c077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f8a9c0778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f8a9c0778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32f8a9c077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2f8a9c0778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8a9c0778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32f8a9c077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f8a9c0778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f8a9c0778_0_65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32f8a9c0778_0_65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32f8a9c0778_0_65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32f8a9c0778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a9c0778_0_110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32f8a9c0778_0_110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32f8a9c0778_0_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8a9c0778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8a9c0778_0_1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g32f8a9c0778_0_116"/>
          <p:cNvSpPr txBox="1"/>
          <p:nvPr>
            <p:ph idx="1" type="body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32f8a9c0778_0_11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2f8a9c0778_0_11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2f8a9c0778_0_1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f8a9c0778_0_70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32f8a9c0778_0_70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32f8a9c0778_0_70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32f8a9c0778_0_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f8a9c0778_0_7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32f8a9c0778_0_75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32f8a9c0778_0_75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32f8a9c0778_0_75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32f8a9c0778_0_75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32f8a9c0778_0_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f8a9c0778_0_8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32f8a9c0778_0_8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32f8a9c0778_0_82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32f8a9c0778_0_82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32f8a9c0778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f8a9c0778_0_8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2f8a9c0778_0_8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2f8a9c0778_0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f8a9c0778_0_9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2f8a9c0778_0_92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32f8a9c0778_0_92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32f8a9c0778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f8a9c0778_0_97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32f8a9c0778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f8a9c0778_0_10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2f8a9c0778_0_100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2f8a9c0778_0_100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32f8a9c0778_0_100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32f8a9c0778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f8a9c0778_0_10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2f8a9c0778_0_106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32f8a9c0778_0_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f8a9c0778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32f8a9c0778_0_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32f8a9c0778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-411200" y="0"/>
            <a:ext cx="10363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KEC HACKATHON 2025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60165" y="1366734"/>
            <a:ext cx="6064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ref website )</a:t>
            </a:r>
            <a:endParaRPr sz="2400"/>
          </a:p>
          <a:p>
            <a:pPr indent="-287019" lvl="0" marL="29908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ref website 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 Name -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-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full name 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025" y="3026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6" y="192825"/>
            <a:ext cx="980550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9400" y="1345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5797349" y="2743225"/>
            <a:ext cx="5888100" cy="348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 1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 2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 3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College/Company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9773263" y="6639300"/>
            <a:ext cx="1809135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2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IDEA TITLE</a:t>
            </a:r>
            <a:endParaRPr sz="2500"/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89" name="Google Shape;89;p3"/>
          <p:cNvSpPr txBox="1"/>
          <p:nvPr/>
        </p:nvSpPr>
        <p:spPr>
          <a:xfrm>
            <a:off x="603450" y="2417525"/>
            <a:ext cx="9982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(Describe your Idea/Solution/Prototype)</a:t>
            </a:r>
            <a:endParaRPr sz="2500" u="sng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Detailed explanation of the proposed solution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 it addresses the problem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Innovation and uniqueness of the solution</a:t>
            </a:r>
            <a:endParaRPr sz="2000"/>
          </a:p>
        </p:txBody>
      </p:sp>
      <p:pic>
        <p:nvPicPr>
          <p:cNvPr id="90" name="Google Shape;9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a9c0778_0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32f8a9c0778_0_147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2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g32f8a9c0778_0_147"/>
          <p:cNvSpPr txBox="1"/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TECHNICAL APPROACH</a:t>
            </a:r>
            <a:endParaRPr sz="2500"/>
          </a:p>
        </p:txBody>
      </p:sp>
      <p:sp>
        <p:nvSpPr>
          <p:cNvPr id="101" name="Google Shape;101;g32f8a9c0778_0_147"/>
          <p:cNvSpPr txBox="1"/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02" name="Google Shape;102;g32f8a9c0778_0_147"/>
          <p:cNvSpPr txBox="1"/>
          <p:nvPr/>
        </p:nvSpPr>
        <p:spPr>
          <a:xfrm>
            <a:off x="603450" y="2417525"/>
            <a:ext cx="998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Technologies to be used (e.g. programming languages, frameworks, hardware)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Methodology and process for implementation (Flow Charts/Images/ working prototype)</a:t>
            </a:r>
            <a:endParaRPr sz="2000"/>
          </a:p>
        </p:txBody>
      </p:sp>
      <p:pic>
        <p:nvPicPr>
          <p:cNvPr id="103" name="Google Shape;103;g32f8a9c0778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2f8a9c0778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2f8a9c0778_0_147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8a9c0778_0_1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32f8a9c0778_0_15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2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g32f8a9c0778_0_158"/>
          <p:cNvSpPr txBox="1"/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FEASIBILITY AND </a:t>
            </a:r>
            <a:r>
              <a:rPr lang="en-US" sz="2500"/>
              <a:t>VIABILITY</a:t>
            </a:r>
            <a:endParaRPr sz="2500"/>
          </a:p>
        </p:txBody>
      </p:sp>
      <p:sp>
        <p:nvSpPr>
          <p:cNvPr id="114" name="Google Shape;114;g32f8a9c0778_0_158"/>
          <p:cNvSpPr txBox="1"/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15" name="Google Shape;115;g32f8a9c0778_0_158"/>
          <p:cNvSpPr txBox="1"/>
          <p:nvPr/>
        </p:nvSpPr>
        <p:spPr>
          <a:xfrm>
            <a:off x="603450" y="2417525"/>
            <a:ext cx="998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Analysis of the feasibility of the idea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Potential challenges and risks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Strategies for overcoming these challenges</a:t>
            </a:r>
            <a:endParaRPr sz="2000"/>
          </a:p>
        </p:txBody>
      </p:sp>
      <p:pic>
        <p:nvPicPr>
          <p:cNvPr id="116" name="Google Shape;116;g32f8a9c0778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2f8a9c0778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f8a9c0778_0_15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8a9c0778_0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32f8a9c0778_0_16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2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g32f8a9c0778_0_168"/>
          <p:cNvSpPr txBox="1"/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IMPACT AND BENEFITS</a:t>
            </a:r>
            <a:endParaRPr sz="2500"/>
          </a:p>
        </p:txBody>
      </p:sp>
      <p:sp>
        <p:nvSpPr>
          <p:cNvPr id="127" name="Google Shape;127;g32f8a9c0778_0_168"/>
          <p:cNvSpPr txBox="1"/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28" name="Google Shape;128;g32f8a9c0778_0_168"/>
          <p:cNvSpPr txBox="1"/>
          <p:nvPr/>
        </p:nvSpPr>
        <p:spPr>
          <a:xfrm>
            <a:off x="603450" y="2417525"/>
            <a:ext cx="998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Potential impact on the target audience </a:t>
            </a:r>
            <a:endParaRPr sz="2000"/>
          </a:p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Benefits of the solution</a:t>
            </a:r>
            <a:endParaRPr sz="2000"/>
          </a:p>
        </p:txBody>
      </p:sp>
      <p:pic>
        <p:nvPicPr>
          <p:cNvPr id="129" name="Google Shape;129;g32f8a9c0778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f8a9c0778_0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2f8a9c0778_0_16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8a9c0778_0_1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32f8a9c0778_0_17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2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g32f8a9c0778_0_178"/>
          <p:cNvSpPr txBox="1"/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RESEARCH AND REFERENCE</a:t>
            </a:r>
            <a:endParaRPr sz="2500"/>
          </a:p>
        </p:txBody>
      </p:sp>
      <p:sp>
        <p:nvSpPr>
          <p:cNvPr id="140" name="Google Shape;140;g32f8a9c0778_0_178"/>
          <p:cNvSpPr txBox="1"/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41" name="Google Shape;141;g32f8a9c0778_0_178"/>
          <p:cNvSpPr txBox="1"/>
          <p:nvPr/>
        </p:nvSpPr>
        <p:spPr>
          <a:xfrm>
            <a:off x="603450" y="2417525"/>
            <a:ext cx="99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Details / Links of the reference and research work</a:t>
            </a:r>
            <a:endParaRPr sz="2000"/>
          </a:p>
        </p:txBody>
      </p:sp>
      <p:pic>
        <p:nvPicPr>
          <p:cNvPr id="142" name="Google Shape;142;g32f8a9c0778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2f8a9c0778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2f8a9c0778_0_17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</cp:coreProperties>
</file>