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46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-2"/>
            <a:ext cx="520192" cy="974856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40260" y="967790"/>
            <a:ext cx="6502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2682" y="967790"/>
            <a:ext cx="3901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5584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315403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00480" y="6177280"/>
            <a:ext cx="11054080" cy="2809037"/>
          </a:xfrm>
        </p:spPr>
        <p:txBody>
          <a:bodyPr/>
          <a:lstStyle>
            <a:lvl1pPr marR="13005" algn="l">
              <a:defRPr sz="57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00480" y="4031488"/>
            <a:ext cx="11054080" cy="2145792"/>
          </a:xfrm>
        </p:spPr>
        <p:txBody>
          <a:bodyPr lIns="143051" tIns="65023" anchor="b"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63081" y="7178516"/>
            <a:ext cx="104038" cy="24058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63081" y="6822143"/>
            <a:ext cx="104038" cy="32512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63081" y="6595819"/>
            <a:ext cx="104038" cy="19507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63081" y="6460529"/>
            <a:ext cx="104038" cy="1040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8"/>
            <a:ext cx="2817707" cy="8322169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7" y="390598"/>
            <a:ext cx="8344747" cy="832216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867843" y="1527308"/>
            <a:ext cx="6147038" cy="82363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1863" y="0"/>
            <a:ext cx="7842896" cy="94084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346138" y="2110009"/>
            <a:ext cx="5852160" cy="169062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453120" y="0"/>
            <a:ext cx="3901440" cy="60689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8453120" y="6068907"/>
            <a:ext cx="4551680" cy="162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8453120" y="0"/>
            <a:ext cx="1950720" cy="60689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459895" y="6039557"/>
            <a:ext cx="2973493" cy="37140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8453120" y="6068907"/>
            <a:ext cx="2275840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453120" y="1950720"/>
            <a:ext cx="4551680" cy="41181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8453120" y="2492587"/>
            <a:ext cx="4551680" cy="3576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408853" y="6068907"/>
            <a:ext cx="7044267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58614" y="6068907"/>
            <a:ext cx="7586133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21705" y="3467947"/>
            <a:ext cx="8019627" cy="2600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21705" y="3034454"/>
            <a:ext cx="8019627" cy="30344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502400" y="6068907"/>
            <a:ext cx="1950720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372" y="1922378"/>
            <a:ext cx="8132335" cy="1390202"/>
          </a:xfrm>
        </p:spPr>
        <p:txBody>
          <a:bodyPr lIns="117041" tIns="65023" bIns="0" anchor="t"/>
          <a:lstStyle>
            <a:lvl1pPr marL="7802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16494" y="572109"/>
            <a:ext cx="12094464" cy="1260466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72" y="728269"/>
            <a:ext cx="11600282" cy="1105408"/>
          </a:xfrm>
        </p:spPr>
        <p:txBody>
          <a:bodyPr tIns="91032"/>
          <a:lstStyle>
            <a:lvl1pPr algn="l">
              <a:buNone/>
              <a:defRPr sz="5400" b="0" cap="none" spc="-213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528410" y="967790"/>
            <a:ext cx="3901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84689" y="967790"/>
            <a:ext cx="3901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637795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77976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1791" y="967790"/>
            <a:ext cx="52019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28269"/>
            <a:ext cx="11704320" cy="130048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2518047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0934" y="2518047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72111"/>
            <a:ext cx="12610958" cy="1260466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2" y="728269"/>
            <a:ext cx="11054080" cy="1300480"/>
          </a:xfrm>
        </p:spPr>
        <p:txBody>
          <a:bodyPr anchor="t"/>
          <a:lstStyle>
            <a:lvl1pPr>
              <a:defRPr sz="57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573867"/>
            <a:ext cx="5746045" cy="909884"/>
          </a:xfrm>
        </p:spPr>
        <p:txBody>
          <a:bodyPr anchor="ctr"/>
          <a:lstStyle>
            <a:lvl1pPr marL="104037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573867"/>
            <a:ext cx="5748302" cy="909884"/>
          </a:xfrm>
        </p:spPr>
        <p:txBody>
          <a:bodyPr anchor="ctr"/>
          <a:lstStyle>
            <a:lvl1pPr marL="104037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497297"/>
            <a:ext cx="5746045" cy="56310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497297"/>
            <a:ext cx="5748302" cy="56310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24857" y="967790"/>
            <a:ext cx="6502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278" y="967790"/>
            <a:ext cx="3901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181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213006" y="967790"/>
            <a:ext cx="3901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69285" y="967790"/>
            <a:ext cx="3901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22392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62573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6388" y="967790"/>
            <a:ext cx="52019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728269"/>
            <a:ext cx="11054080" cy="1300480"/>
          </a:xfrm>
        </p:spPr>
        <p:txBody>
          <a:bodyPr/>
          <a:lstStyle>
            <a:lvl1pPr>
              <a:defRPr sz="57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88338"/>
            <a:ext cx="11704320" cy="1652693"/>
          </a:xfrm>
        </p:spPr>
        <p:txBody>
          <a:bodyPr anchor="ctr"/>
          <a:lstStyle>
            <a:lvl1pPr algn="l">
              <a:buNone/>
              <a:defRPr sz="5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041031"/>
            <a:ext cx="3576320" cy="6502400"/>
          </a:xfrm>
        </p:spPr>
        <p:txBody>
          <a:bodyPr/>
          <a:lstStyle>
            <a:lvl1pPr marL="78028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76800" y="2041031"/>
            <a:ext cx="7802880" cy="6502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3423" y="1"/>
            <a:ext cx="12484608" cy="267098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16544" y="2680929"/>
            <a:ext cx="1249084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2109627" y="1733973"/>
            <a:ext cx="188818" cy="182707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300480" y="627558"/>
            <a:ext cx="9753600" cy="998043"/>
          </a:xfrm>
        </p:spPr>
        <p:txBody>
          <a:bodyPr anchor="b"/>
          <a:lstStyle>
            <a:lvl1pPr algn="l">
              <a:buNone/>
              <a:defRPr sz="3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423" y="2693377"/>
            <a:ext cx="12484608" cy="705442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300480" y="1635760"/>
            <a:ext cx="9753600" cy="975360"/>
          </a:xfrm>
        </p:spPr>
        <p:txBody>
          <a:bodyPr/>
          <a:lstStyle>
            <a:lvl1pPr marL="39014" indent="0">
              <a:spcBef>
                <a:spcPts val="0"/>
              </a:spcBef>
              <a:buNone/>
              <a:defRPr sz="2000">
                <a:solidFill>
                  <a:srgbClr val="FFFFFF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2326374" y="1950720"/>
            <a:ext cx="188818" cy="182707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833015" y="2097441"/>
            <a:ext cx="188818" cy="182707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1734" y="78933"/>
            <a:ext cx="3034453" cy="519289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78933"/>
            <a:ext cx="7911253" cy="519289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46187" y="78933"/>
            <a:ext cx="650240" cy="519289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"/>
            <a:ext cx="520192" cy="974856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63081" y="7178516"/>
            <a:ext cx="104038" cy="24058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63081" y="6822143"/>
            <a:ext cx="104038" cy="32512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63081" y="6595819"/>
            <a:ext cx="104038" cy="19507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63081" y="6460529"/>
            <a:ext cx="104038" cy="1040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0260" y="967790"/>
            <a:ext cx="65024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682" y="967790"/>
            <a:ext cx="39014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5584" y="967790"/>
            <a:ext cx="13005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315403" y="967790"/>
            <a:ext cx="13005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728269"/>
            <a:ext cx="11054080" cy="1300480"/>
          </a:xfrm>
          <a:prstGeom prst="rect">
            <a:avLst/>
          </a:prstGeom>
        </p:spPr>
        <p:txBody>
          <a:bodyPr vert="horz" lIns="130046" tIns="65023" rIns="130046" bIns="65023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536619"/>
            <a:ext cx="11054080" cy="6502400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211734" y="9125938"/>
            <a:ext cx="3034453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9125938"/>
            <a:ext cx="7911253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2246187" y="9125938"/>
            <a:ext cx="650240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kern="1200" spc="-142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585207" indent="-487672" algn="l" rtl="0" eaLnBrk="1" latinLnBrk="0" hangingPunct="1">
        <a:spcBef>
          <a:spcPts val="996"/>
        </a:spcBef>
        <a:buClr>
          <a:schemeClr val="tx2"/>
        </a:buClr>
        <a:buSzPct val="95000"/>
        <a:buFont typeface="Wingdings"/>
        <a:buChar char="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72" indent="-406394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17501" indent="-325115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4634" indent="-325115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6745" indent="-29910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1860" indent="-29910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04956" indent="-260092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78053" indent="-260092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260092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759200" y="57023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800" y="200152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7200" y="19812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31800"/>
            <a:ext cx="82880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/>
              <a:t>Selected</a:t>
            </a:r>
            <a:r>
              <a:rPr sz="4800" spc="-80"/>
              <a:t> </a:t>
            </a:r>
            <a:r>
              <a:rPr sz="4800" spc="25" smtClean="0"/>
              <a:t>Apartment</a:t>
            </a:r>
            <a:r>
              <a:rPr sz="4800" spc="25" dirty="0"/>
              <a:t>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06400" y="15240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40" y="276352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3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20165" marR="7556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-310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260600"/>
            <a:ext cx="11790680" cy="351634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584200" marR="4921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 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520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</TotalTime>
  <Words>714</Words>
  <Application>Microsoft Office PowerPoint</Application>
  <PresentationFormat>Custom</PresentationFormat>
  <Paragraphs>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Metro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Venkata Bhaskar G</dc:creator>
  <cp:lastModifiedBy>Venkata Bhaskar G</cp:lastModifiedBy>
  <cp:revision>1</cp:revision>
  <dcterms:created xsi:type="dcterms:W3CDTF">2019-05-30T15:21:52Z</dcterms:created>
  <dcterms:modified xsi:type="dcterms:W3CDTF">2019-05-30T15:28:41Z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2018-12-17T00:00:00Z</vt:filetime>
  </property>
  <property fmtid="{D5CDD505-2E9C-101B-9397-08002B2CF9AE}" pid="3" name="Creator">
    <vt:lpwstr>Apple Keynote 5.0.1</vt:lpwstr>
  </property>
  <property fmtid="{D5CDD505-2E9C-101B-9397-08002B2CF9AE}" pid="4" name="LastSaved">
    <vt:filetime>2019-05-30T00:00:00Z</vt:filetime>
  </property>
</Properties>
</file>