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3004800" cy="97536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7" d="100"/>
          <a:sy n="47" d="100"/>
        </p:scale>
        <p:origin x="129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6249"/>
            <a:ext cx="9753600" cy="3395698"/>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625600" y="5122898"/>
            <a:ext cx="9753600" cy="23548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3892446-A7B5-40E5-9D4E-63C6F84AAC5C}"/>
              </a:ext>
            </a:extLst>
          </p:cNvPr>
          <p:cNvSpPr>
            <a:spLocks noGrp="1"/>
          </p:cNvSpPr>
          <p:nvPr>
            <p:ph type="dt" sz="half" idx="10"/>
          </p:nvPr>
        </p:nvSpPr>
        <p:spPr/>
        <p:txBody>
          <a:bodyPr/>
          <a:lstStyle>
            <a:lvl1pPr>
              <a:defRPr/>
            </a:lvl1pPr>
          </a:lstStyle>
          <a:p>
            <a:pPr>
              <a:defRPr/>
            </a:pPr>
            <a:fld id="{B1281B87-543A-4ABB-9BE0-2E83CCB710F7}" type="datetimeFigureOut">
              <a:rPr lang="en-GB"/>
              <a:pPr>
                <a:defRPr/>
              </a:pPr>
              <a:t>30/01/2022</a:t>
            </a:fld>
            <a:endParaRPr lang="en-GB"/>
          </a:p>
        </p:txBody>
      </p:sp>
      <p:sp>
        <p:nvSpPr>
          <p:cNvPr id="5" name="Footer Placeholder 4">
            <a:extLst>
              <a:ext uri="{FF2B5EF4-FFF2-40B4-BE49-F238E27FC236}">
                <a16:creationId xmlns:a16="http://schemas.microsoft.com/office/drawing/2014/main" id="{61794D26-5390-4E86-BB4A-FECBC18C0876}"/>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50B0F27B-F1B8-4F6C-AD89-1E9AC0739EC5}"/>
              </a:ext>
            </a:extLst>
          </p:cNvPr>
          <p:cNvSpPr>
            <a:spLocks noGrp="1"/>
          </p:cNvSpPr>
          <p:nvPr>
            <p:ph type="sldNum" sz="quarter" idx="12"/>
          </p:nvPr>
        </p:nvSpPr>
        <p:spPr/>
        <p:txBody>
          <a:bodyPr/>
          <a:lstStyle>
            <a:lvl1pPr>
              <a:defRPr/>
            </a:lvl1pPr>
          </a:lstStyle>
          <a:p>
            <a:pPr>
              <a:defRPr/>
            </a:pPr>
            <a:fld id="{D5FFE64C-B1E8-461B-974C-EFB96EC729AE}" type="slidenum">
              <a:rPr lang="en-GB" altLang="en-US"/>
              <a:pPr>
                <a:defRPr/>
              </a:pPr>
              <a:t>‹#›</a:t>
            </a:fld>
            <a:endParaRPr lang="en-GB" altLang="en-US"/>
          </a:p>
        </p:txBody>
      </p:sp>
    </p:spTree>
    <p:extLst>
      <p:ext uri="{BB962C8B-B14F-4D97-AF65-F5344CB8AC3E}">
        <p14:creationId xmlns:p14="http://schemas.microsoft.com/office/powerpoint/2010/main" val="2299128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0C1AC-D889-4F6A-9EC4-599DDFD872D6}"/>
              </a:ext>
            </a:extLst>
          </p:cNvPr>
          <p:cNvSpPr>
            <a:spLocks noGrp="1"/>
          </p:cNvSpPr>
          <p:nvPr>
            <p:ph type="dt" sz="half" idx="10"/>
          </p:nvPr>
        </p:nvSpPr>
        <p:spPr/>
        <p:txBody>
          <a:bodyPr/>
          <a:lstStyle>
            <a:lvl1pPr>
              <a:defRPr/>
            </a:lvl1pPr>
          </a:lstStyle>
          <a:p>
            <a:pPr>
              <a:defRPr/>
            </a:pPr>
            <a:fld id="{E3287B3A-AC1B-4F3E-AE67-CFC66392E4E9}" type="datetimeFigureOut">
              <a:rPr lang="en-GB"/>
              <a:pPr>
                <a:defRPr/>
              </a:pPr>
              <a:t>30/01/2022</a:t>
            </a:fld>
            <a:endParaRPr lang="en-GB"/>
          </a:p>
        </p:txBody>
      </p:sp>
      <p:sp>
        <p:nvSpPr>
          <p:cNvPr id="5" name="Footer Placeholder 4">
            <a:extLst>
              <a:ext uri="{FF2B5EF4-FFF2-40B4-BE49-F238E27FC236}">
                <a16:creationId xmlns:a16="http://schemas.microsoft.com/office/drawing/2014/main" id="{44BB5C92-2B96-4593-BC53-13D23396BD2A}"/>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9566CC78-321F-4A31-A588-BE430425BA64}"/>
              </a:ext>
            </a:extLst>
          </p:cNvPr>
          <p:cNvSpPr>
            <a:spLocks noGrp="1"/>
          </p:cNvSpPr>
          <p:nvPr>
            <p:ph type="sldNum" sz="quarter" idx="12"/>
          </p:nvPr>
        </p:nvSpPr>
        <p:spPr/>
        <p:txBody>
          <a:bodyPr/>
          <a:lstStyle>
            <a:lvl1pPr>
              <a:defRPr/>
            </a:lvl1pPr>
          </a:lstStyle>
          <a:p>
            <a:pPr>
              <a:defRPr/>
            </a:pPr>
            <a:fld id="{A58E1DBC-E5F3-478D-85CE-1A0BDCBB420F}" type="slidenum">
              <a:rPr lang="en-GB" altLang="en-US"/>
              <a:pPr>
                <a:defRPr/>
              </a:pPr>
              <a:t>‹#›</a:t>
            </a:fld>
            <a:endParaRPr lang="en-GB" altLang="en-US"/>
          </a:p>
        </p:txBody>
      </p:sp>
    </p:spTree>
    <p:extLst>
      <p:ext uri="{BB962C8B-B14F-4D97-AF65-F5344CB8AC3E}">
        <p14:creationId xmlns:p14="http://schemas.microsoft.com/office/powerpoint/2010/main" val="2054581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6560" y="519289"/>
            <a:ext cx="2804160" cy="82657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94080" y="519289"/>
            <a:ext cx="8249920" cy="82657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971F10-4EC1-4650-B8AB-5CB9FBBA9AC0}"/>
              </a:ext>
            </a:extLst>
          </p:cNvPr>
          <p:cNvSpPr>
            <a:spLocks noGrp="1"/>
          </p:cNvSpPr>
          <p:nvPr>
            <p:ph type="dt" sz="half" idx="10"/>
          </p:nvPr>
        </p:nvSpPr>
        <p:spPr/>
        <p:txBody>
          <a:bodyPr/>
          <a:lstStyle>
            <a:lvl1pPr>
              <a:defRPr/>
            </a:lvl1pPr>
          </a:lstStyle>
          <a:p>
            <a:pPr>
              <a:defRPr/>
            </a:pPr>
            <a:fld id="{1B2A27A0-41B4-4AD6-916E-EAC9BA90963A}" type="datetimeFigureOut">
              <a:rPr lang="en-GB"/>
              <a:pPr>
                <a:defRPr/>
              </a:pPr>
              <a:t>30/01/2022</a:t>
            </a:fld>
            <a:endParaRPr lang="en-GB"/>
          </a:p>
        </p:txBody>
      </p:sp>
      <p:sp>
        <p:nvSpPr>
          <p:cNvPr id="5" name="Footer Placeholder 4">
            <a:extLst>
              <a:ext uri="{FF2B5EF4-FFF2-40B4-BE49-F238E27FC236}">
                <a16:creationId xmlns:a16="http://schemas.microsoft.com/office/drawing/2014/main" id="{3C86C804-0D39-4606-945A-0BDD0E2CB2BE}"/>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DABCF734-4590-4295-87BD-ECB25229A637}"/>
              </a:ext>
            </a:extLst>
          </p:cNvPr>
          <p:cNvSpPr>
            <a:spLocks noGrp="1"/>
          </p:cNvSpPr>
          <p:nvPr>
            <p:ph type="sldNum" sz="quarter" idx="12"/>
          </p:nvPr>
        </p:nvSpPr>
        <p:spPr/>
        <p:txBody>
          <a:bodyPr/>
          <a:lstStyle>
            <a:lvl1pPr>
              <a:defRPr/>
            </a:lvl1pPr>
          </a:lstStyle>
          <a:p>
            <a:pPr>
              <a:defRPr/>
            </a:pPr>
            <a:fld id="{AB9B4829-8544-4A70-B421-65D41230AFD9}" type="slidenum">
              <a:rPr lang="en-GB" altLang="en-US"/>
              <a:pPr>
                <a:defRPr/>
              </a:pPr>
              <a:t>‹#›</a:t>
            </a:fld>
            <a:endParaRPr lang="en-GB" altLang="en-US"/>
          </a:p>
        </p:txBody>
      </p:sp>
    </p:spTree>
    <p:extLst>
      <p:ext uri="{BB962C8B-B14F-4D97-AF65-F5344CB8AC3E}">
        <p14:creationId xmlns:p14="http://schemas.microsoft.com/office/powerpoint/2010/main" val="709101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309D25-0058-4581-BA23-65B170C66C92}"/>
              </a:ext>
            </a:extLst>
          </p:cNvPr>
          <p:cNvSpPr>
            <a:spLocks noGrp="1"/>
          </p:cNvSpPr>
          <p:nvPr>
            <p:ph type="dt" sz="half" idx="10"/>
          </p:nvPr>
        </p:nvSpPr>
        <p:spPr/>
        <p:txBody>
          <a:bodyPr/>
          <a:lstStyle>
            <a:lvl1pPr>
              <a:defRPr/>
            </a:lvl1pPr>
          </a:lstStyle>
          <a:p>
            <a:pPr>
              <a:defRPr/>
            </a:pPr>
            <a:fld id="{70E5C241-8025-4D1C-A462-749F555D6FA4}" type="datetimeFigureOut">
              <a:rPr lang="en-GB"/>
              <a:pPr>
                <a:defRPr/>
              </a:pPr>
              <a:t>30/01/2022</a:t>
            </a:fld>
            <a:endParaRPr lang="en-GB"/>
          </a:p>
        </p:txBody>
      </p:sp>
      <p:sp>
        <p:nvSpPr>
          <p:cNvPr id="5" name="Footer Placeholder 4">
            <a:extLst>
              <a:ext uri="{FF2B5EF4-FFF2-40B4-BE49-F238E27FC236}">
                <a16:creationId xmlns:a16="http://schemas.microsoft.com/office/drawing/2014/main" id="{9895CDF2-449A-4EFB-930A-B8692742EC0B}"/>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8774CD4E-A06B-45C0-9CF7-81F4C17AF7E0}"/>
              </a:ext>
            </a:extLst>
          </p:cNvPr>
          <p:cNvSpPr>
            <a:spLocks noGrp="1"/>
          </p:cNvSpPr>
          <p:nvPr>
            <p:ph type="sldNum" sz="quarter" idx="12"/>
          </p:nvPr>
        </p:nvSpPr>
        <p:spPr/>
        <p:txBody>
          <a:bodyPr/>
          <a:lstStyle>
            <a:lvl1pPr>
              <a:defRPr/>
            </a:lvl1pPr>
          </a:lstStyle>
          <a:p>
            <a:pPr>
              <a:defRPr/>
            </a:pPr>
            <a:fld id="{2CD8BBA9-FC14-4FF3-8BEE-CF2E296B28BB}" type="slidenum">
              <a:rPr lang="en-GB" altLang="en-US"/>
              <a:pPr>
                <a:defRPr/>
              </a:pPr>
              <a:t>‹#›</a:t>
            </a:fld>
            <a:endParaRPr lang="en-GB" altLang="en-US"/>
          </a:p>
        </p:txBody>
      </p:sp>
    </p:spTree>
    <p:extLst>
      <p:ext uri="{BB962C8B-B14F-4D97-AF65-F5344CB8AC3E}">
        <p14:creationId xmlns:p14="http://schemas.microsoft.com/office/powerpoint/2010/main" val="2754329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307" y="2431629"/>
            <a:ext cx="11216640" cy="4057226"/>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87307" y="6527239"/>
            <a:ext cx="11216640" cy="213359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9AAF7D6-9606-41F3-A34D-BC90B6D75369}"/>
              </a:ext>
            </a:extLst>
          </p:cNvPr>
          <p:cNvSpPr>
            <a:spLocks noGrp="1"/>
          </p:cNvSpPr>
          <p:nvPr>
            <p:ph type="dt" sz="half" idx="10"/>
          </p:nvPr>
        </p:nvSpPr>
        <p:spPr/>
        <p:txBody>
          <a:bodyPr/>
          <a:lstStyle>
            <a:lvl1pPr>
              <a:defRPr/>
            </a:lvl1pPr>
          </a:lstStyle>
          <a:p>
            <a:pPr>
              <a:defRPr/>
            </a:pPr>
            <a:fld id="{CEA5639E-C23B-4F1B-B136-BD9089BE5209}" type="datetimeFigureOut">
              <a:rPr lang="en-GB"/>
              <a:pPr>
                <a:defRPr/>
              </a:pPr>
              <a:t>30/01/2022</a:t>
            </a:fld>
            <a:endParaRPr lang="en-GB"/>
          </a:p>
        </p:txBody>
      </p:sp>
      <p:sp>
        <p:nvSpPr>
          <p:cNvPr id="5" name="Footer Placeholder 4">
            <a:extLst>
              <a:ext uri="{FF2B5EF4-FFF2-40B4-BE49-F238E27FC236}">
                <a16:creationId xmlns:a16="http://schemas.microsoft.com/office/drawing/2014/main" id="{7964E23F-6CFE-467C-B52A-6C0E0C60B403}"/>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65AB8A39-8E67-4B9E-8A8C-A132F36C2026}"/>
              </a:ext>
            </a:extLst>
          </p:cNvPr>
          <p:cNvSpPr>
            <a:spLocks noGrp="1"/>
          </p:cNvSpPr>
          <p:nvPr>
            <p:ph type="sldNum" sz="quarter" idx="12"/>
          </p:nvPr>
        </p:nvSpPr>
        <p:spPr/>
        <p:txBody>
          <a:bodyPr/>
          <a:lstStyle>
            <a:lvl1pPr>
              <a:defRPr/>
            </a:lvl1pPr>
          </a:lstStyle>
          <a:p>
            <a:pPr>
              <a:defRPr/>
            </a:pPr>
            <a:fld id="{47E702DD-5186-4151-B3A9-30A6D384A58C}" type="slidenum">
              <a:rPr lang="en-GB" altLang="en-US"/>
              <a:pPr>
                <a:defRPr/>
              </a:pPr>
              <a:t>‹#›</a:t>
            </a:fld>
            <a:endParaRPr lang="en-GB" altLang="en-US"/>
          </a:p>
        </p:txBody>
      </p:sp>
    </p:spTree>
    <p:extLst>
      <p:ext uri="{BB962C8B-B14F-4D97-AF65-F5344CB8AC3E}">
        <p14:creationId xmlns:p14="http://schemas.microsoft.com/office/powerpoint/2010/main" val="2823791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94080" y="2596444"/>
            <a:ext cx="5527040" cy="61885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583680" y="2596444"/>
            <a:ext cx="5527040" cy="61885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AC752796-A0CD-4151-9A3F-E59E14785A93}"/>
              </a:ext>
            </a:extLst>
          </p:cNvPr>
          <p:cNvSpPr>
            <a:spLocks noGrp="1"/>
          </p:cNvSpPr>
          <p:nvPr>
            <p:ph type="dt" sz="half" idx="10"/>
          </p:nvPr>
        </p:nvSpPr>
        <p:spPr/>
        <p:txBody>
          <a:bodyPr/>
          <a:lstStyle>
            <a:lvl1pPr>
              <a:defRPr/>
            </a:lvl1pPr>
          </a:lstStyle>
          <a:p>
            <a:pPr>
              <a:defRPr/>
            </a:pPr>
            <a:fld id="{5D4CFAB3-5E2B-4DC8-832A-F5FFAAF86DBE}" type="datetimeFigureOut">
              <a:rPr lang="en-GB"/>
              <a:pPr>
                <a:defRPr/>
              </a:pPr>
              <a:t>30/01/2022</a:t>
            </a:fld>
            <a:endParaRPr lang="en-GB"/>
          </a:p>
        </p:txBody>
      </p:sp>
      <p:sp>
        <p:nvSpPr>
          <p:cNvPr id="6" name="Footer Placeholder 4">
            <a:extLst>
              <a:ext uri="{FF2B5EF4-FFF2-40B4-BE49-F238E27FC236}">
                <a16:creationId xmlns:a16="http://schemas.microsoft.com/office/drawing/2014/main" id="{1A14F1F8-F878-485A-98A4-61B09E00EF22}"/>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D23517AF-3805-4984-91CE-BB6ADC3E009E}"/>
              </a:ext>
            </a:extLst>
          </p:cNvPr>
          <p:cNvSpPr>
            <a:spLocks noGrp="1"/>
          </p:cNvSpPr>
          <p:nvPr>
            <p:ph type="sldNum" sz="quarter" idx="12"/>
          </p:nvPr>
        </p:nvSpPr>
        <p:spPr/>
        <p:txBody>
          <a:bodyPr/>
          <a:lstStyle>
            <a:lvl1pPr>
              <a:defRPr/>
            </a:lvl1pPr>
          </a:lstStyle>
          <a:p>
            <a:pPr>
              <a:defRPr/>
            </a:pPr>
            <a:fld id="{C193AEFF-DE61-4DB1-86D3-D0296C35256F}" type="slidenum">
              <a:rPr lang="en-GB" altLang="en-US"/>
              <a:pPr>
                <a:defRPr/>
              </a:pPr>
              <a:t>‹#›</a:t>
            </a:fld>
            <a:endParaRPr lang="en-GB" altLang="en-US"/>
          </a:p>
        </p:txBody>
      </p:sp>
    </p:spTree>
    <p:extLst>
      <p:ext uri="{BB962C8B-B14F-4D97-AF65-F5344CB8AC3E}">
        <p14:creationId xmlns:p14="http://schemas.microsoft.com/office/powerpoint/2010/main" val="1352975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774" y="519291"/>
            <a:ext cx="11216640" cy="1885245"/>
          </a:xfrm>
        </p:spPr>
        <p:txBody>
          <a:bodyPr/>
          <a:lstStyle/>
          <a:p>
            <a:r>
              <a:rPr lang="en-US"/>
              <a:t>Click to edit Master title style</a:t>
            </a:r>
            <a:endParaRPr lang="en-GB"/>
          </a:p>
        </p:txBody>
      </p:sp>
      <p:sp>
        <p:nvSpPr>
          <p:cNvPr id="3" name="Text Placeholder 2"/>
          <p:cNvSpPr>
            <a:spLocks noGrp="1"/>
          </p:cNvSpPr>
          <p:nvPr>
            <p:ph type="body" idx="1"/>
          </p:nvPr>
        </p:nvSpPr>
        <p:spPr>
          <a:xfrm>
            <a:off x="895776" y="2390987"/>
            <a:ext cx="5501639" cy="117178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95776" y="3562773"/>
            <a:ext cx="5501639" cy="5240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583680" y="2390987"/>
            <a:ext cx="5528734" cy="117178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83680" y="3562773"/>
            <a:ext cx="5528734" cy="5240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a:extLst>
              <a:ext uri="{FF2B5EF4-FFF2-40B4-BE49-F238E27FC236}">
                <a16:creationId xmlns:a16="http://schemas.microsoft.com/office/drawing/2014/main" id="{5C942F99-C148-4435-90A8-E561D9BCED05}"/>
              </a:ext>
            </a:extLst>
          </p:cNvPr>
          <p:cNvSpPr>
            <a:spLocks noGrp="1"/>
          </p:cNvSpPr>
          <p:nvPr>
            <p:ph type="dt" sz="half" idx="10"/>
          </p:nvPr>
        </p:nvSpPr>
        <p:spPr/>
        <p:txBody>
          <a:bodyPr/>
          <a:lstStyle>
            <a:lvl1pPr>
              <a:defRPr/>
            </a:lvl1pPr>
          </a:lstStyle>
          <a:p>
            <a:pPr>
              <a:defRPr/>
            </a:pPr>
            <a:fld id="{264D7FFF-B4FA-4CAF-B038-8CBD7F38A3D1}" type="datetimeFigureOut">
              <a:rPr lang="en-GB"/>
              <a:pPr>
                <a:defRPr/>
              </a:pPr>
              <a:t>30/01/2022</a:t>
            </a:fld>
            <a:endParaRPr lang="en-GB"/>
          </a:p>
        </p:txBody>
      </p:sp>
      <p:sp>
        <p:nvSpPr>
          <p:cNvPr id="8" name="Footer Placeholder 4">
            <a:extLst>
              <a:ext uri="{FF2B5EF4-FFF2-40B4-BE49-F238E27FC236}">
                <a16:creationId xmlns:a16="http://schemas.microsoft.com/office/drawing/2014/main" id="{63FE195F-161B-4375-9FED-5687746BE62D}"/>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9CA644F7-D919-476C-8FF4-D18902A4B2DE}"/>
              </a:ext>
            </a:extLst>
          </p:cNvPr>
          <p:cNvSpPr>
            <a:spLocks noGrp="1"/>
          </p:cNvSpPr>
          <p:nvPr>
            <p:ph type="sldNum" sz="quarter" idx="12"/>
          </p:nvPr>
        </p:nvSpPr>
        <p:spPr/>
        <p:txBody>
          <a:bodyPr/>
          <a:lstStyle>
            <a:lvl1pPr>
              <a:defRPr/>
            </a:lvl1pPr>
          </a:lstStyle>
          <a:p>
            <a:pPr>
              <a:defRPr/>
            </a:pPr>
            <a:fld id="{49929919-1CF6-4613-AEBA-6D85D3E915F9}" type="slidenum">
              <a:rPr lang="en-GB" altLang="en-US"/>
              <a:pPr>
                <a:defRPr/>
              </a:pPr>
              <a:t>‹#›</a:t>
            </a:fld>
            <a:endParaRPr lang="en-GB" altLang="en-US"/>
          </a:p>
        </p:txBody>
      </p:sp>
    </p:spTree>
    <p:extLst>
      <p:ext uri="{BB962C8B-B14F-4D97-AF65-F5344CB8AC3E}">
        <p14:creationId xmlns:p14="http://schemas.microsoft.com/office/powerpoint/2010/main" val="1544425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a:extLst>
              <a:ext uri="{FF2B5EF4-FFF2-40B4-BE49-F238E27FC236}">
                <a16:creationId xmlns:a16="http://schemas.microsoft.com/office/drawing/2014/main" id="{C3CFA094-867E-4589-82F9-DE92AE7B923E}"/>
              </a:ext>
            </a:extLst>
          </p:cNvPr>
          <p:cNvSpPr>
            <a:spLocks noGrp="1"/>
          </p:cNvSpPr>
          <p:nvPr>
            <p:ph type="dt" sz="half" idx="10"/>
          </p:nvPr>
        </p:nvSpPr>
        <p:spPr/>
        <p:txBody>
          <a:bodyPr/>
          <a:lstStyle>
            <a:lvl1pPr>
              <a:defRPr/>
            </a:lvl1pPr>
          </a:lstStyle>
          <a:p>
            <a:pPr>
              <a:defRPr/>
            </a:pPr>
            <a:fld id="{833E10EE-9112-480E-8EAF-EA095C7D93B6}" type="datetimeFigureOut">
              <a:rPr lang="en-GB"/>
              <a:pPr>
                <a:defRPr/>
              </a:pPr>
              <a:t>30/01/2022</a:t>
            </a:fld>
            <a:endParaRPr lang="en-GB"/>
          </a:p>
        </p:txBody>
      </p:sp>
      <p:sp>
        <p:nvSpPr>
          <p:cNvPr id="4" name="Footer Placeholder 4">
            <a:extLst>
              <a:ext uri="{FF2B5EF4-FFF2-40B4-BE49-F238E27FC236}">
                <a16:creationId xmlns:a16="http://schemas.microsoft.com/office/drawing/2014/main" id="{256DF1B0-3D80-41EC-9246-7774FEA19489}"/>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B89C4DA9-2D32-48B4-AA97-D8AE5EB795D3}"/>
              </a:ext>
            </a:extLst>
          </p:cNvPr>
          <p:cNvSpPr>
            <a:spLocks noGrp="1"/>
          </p:cNvSpPr>
          <p:nvPr>
            <p:ph type="sldNum" sz="quarter" idx="12"/>
          </p:nvPr>
        </p:nvSpPr>
        <p:spPr/>
        <p:txBody>
          <a:bodyPr/>
          <a:lstStyle>
            <a:lvl1pPr>
              <a:defRPr/>
            </a:lvl1pPr>
          </a:lstStyle>
          <a:p>
            <a:pPr>
              <a:defRPr/>
            </a:pPr>
            <a:fld id="{0CF10321-E4F0-4F75-9FEE-E843F5CF3182}" type="slidenum">
              <a:rPr lang="en-GB" altLang="en-US"/>
              <a:pPr>
                <a:defRPr/>
              </a:pPr>
              <a:t>‹#›</a:t>
            </a:fld>
            <a:endParaRPr lang="en-GB" altLang="en-US"/>
          </a:p>
        </p:txBody>
      </p:sp>
    </p:spTree>
    <p:extLst>
      <p:ext uri="{BB962C8B-B14F-4D97-AF65-F5344CB8AC3E}">
        <p14:creationId xmlns:p14="http://schemas.microsoft.com/office/powerpoint/2010/main" val="1641306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821FC90-13E5-46D8-9874-CE8ED68DEC13}"/>
              </a:ext>
            </a:extLst>
          </p:cNvPr>
          <p:cNvSpPr>
            <a:spLocks noGrp="1"/>
          </p:cNvSpPr>
          <p:nvPr>
            <p:ph type="dt" sz="half" idx="10"/>
          </p:nvPr>
        </p:nvSpPr>
        <p:spPr/>
        <p:txBody>
          <a:bodyPr/>
          <a:lstStyle>
            <a:lvl1pPr>
              <a:defRPr/>
            </a:lvl1pPr>
          </a:lstStyle>
          <a:p>
            <a:pPr>
              <a:defRPr/>
            </a:pPr>
            <a:fld id="{BA8D1396-493C-41AA-A226-5E1F43F8BD2B}" type="datetimeFigureOut">
              <a:rPr lang="en-GB"/>
              <a:pPr>
                <a:defRPr/>
              </a:pPr>
              <a:t>30/01/2022</a:t>
            </a:fld>
            <a:endParaRPr lang="en-GB"/>
          </a:p>
        </p:txBody>
      </p:sp>
      <p:sp>
        <p:nvSpPr>
          <p:cNvPr id="3" name="Footer Placeholder 4">
            <a:extLst>
              <a:ext uri="{FF2B5EF4-FFF2-40B4-BE49-F238E27FC236}">
                <a16:creationId xmlns:a16="http://schemas.microsoft.com/office/drawing/2014/main" id="{CB780F67-1291-407E-B473-C647DA378B26}"/>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1D595A7F-1DE1-4D22-8B4F-EA56164951C5}"/>
              </a:ext>
            </a:extLst>
          </p:cNvPr>
          <p:cNvSpPr>
            <a:spLocks noGrp="1"/>
          </p:cNvSpPr>
          <p:nvPr>
            <p:ph type="sldNum" sz="quarter" idx="12"/>
          </p:nvPr>
        </p:nvSpPr>
        <p:spPr/>
        <p:txBody>
          <a:bodyPr/>
          <a:lstStyle>
            <a:lvl1pPr>
              <a:defRPr/>
            </a:lvl1pPr>
          </a:lstStyle>
          <a:p>
            <a:pPr>
              <a:defRPr/>
            </a:pPr>
            <a:fld id="{18F2FF6B-0ECF-49BC-AF59-C957FE42222E}" type="slidenum">
              <a:rPr lang="en-GB" altLang="en-US"/>
              <a:pPr>
                <a:defRPr/>
              </a:pPr>
              <a:t>‹#›</a:t>
            </a:fld>
            <a:endParaRPr lang="en-GB" altLang="en-US"/>
          </a:p>
        </p:txBody>
      </p:sp>
    </p:spTree>
    <p:extLst>
      <p:ext uri="{BB962C8B-B14F-4D97-AF65-F5344CB8AC3E}">
        <p14:creationId xmlns:p14="http://schemas.microsoft.com/office/powerpoint/2010/main" val="773088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774" y="650240"/>
            <a:ext cx="4194386" cy="227584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528734" y="1404340"/>
            <a:ext cx="6583680" cy="693137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95774" y="2926080"/>
            <a:ext cx="4194386" cy="54209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DAFDCF1C-97E1-49AB-92B8-D78F2EAC4A73}"/>
              </a:ext>
            </a:extLst>
          </p:cNvPr>
          <p:cNvSpPr>
            <a:spLocks noGrp="1"/>
          </p:cNvSpPr>
          <p:nvPr>
            <p:ph type="dt" sz="half" idx="10"/>
          </p:nvPr>
        </p:nvSpPr>
        <p:spPr/>
        <p:txBody>
          <a:bodyPr/>
          <a:lstStyle>
            <a:lvl1pPr>
              <a:defRPr/>
            </a:lvl1pPr>
          </a:lstStyle>
          <a:p>
            <a:pPr>
              <a:defRPr/>
            </a:pPr>
            <a:fld id="{4805683C-5DD8-44DE-9F82-DA3178C99BB9}" type="datetimeFigureOut">
              <a:rPr lang="en-GB"/>
              <a:pPr>
                <a:defRPr/>
              </a:pPr>
              <a:t>30/01/2022</a:t>
            </a:fld>
            <a:endParaRPr lang="en-GB"/>
          </a:p>
        </p:txBody>
      </p:sp>
      <p:sp>
        <p:nvSpPr>
          <p:cNvPr id="6" name="Footer Placeholder 4">
            <a:extLst>
              <a:ext uri="{FF2B5EF4-FFF2-40B4-BE49-F238E27FC236}">
                <a16:creationId xmlns:a16="http://schemas.microsoft.com/office/drawing/2014/main" id="{0C2C34FE-C2D8-4E84-8DE3-818928ADCF34}"/>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E238366F-8A1C-4451-B143-32D89E03D332}"/>
              </a:ext>
            </a:extLst>
          </p:cNvPr>
          <p:cNvSpPr>
            <a:spLocks noGrp="1"/>
          </p:cNvSpPr>
          <p:nvPr>
            <p:ph type="sldNum" sz="quarter" idx="12"/>
          </p:nvPr>
        </p:nvSpPr>
        <p:spPr/>
        <p:txBody>
          <a:bodyPr/>
          <a:lstStyle>
            <a:lvl1pPr>
              <a:defRPr/>
            </a:lvl1pPr>
          </a:lstStyle>
          <a:p>
            <a:pPr>
              <a:defRPr/>
            </a:pPr>
            <a:fld id="{7F235155-26FF-480A-82C6-BFC4375A7E04}" type="slidenum">
              <a:rPr lang="en-GB" altLang="en-US"/>
              <a:pPr>
                <a:defRPr/>
              </a:pPr>
              <a:t>‹#›</a:t>
            </a:fld>
            <a:endParaRPr lang="en-GB" altLang="en-US"/>
          </a:p>
        </p:txBody>
      </p:sp>
    </p:spTree>
    <p:extLst>
      <p:ext uri="{BB962C8B-B14F-4D97-AF65-F5344CB8AC3E}">
        <p14:creationId xmlns:p14="http://schemas.microsoft.com/office/powerpoint/2010/main" val="2623881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774" y="650240"/>
            <a:ext cx="4194386" cy="227584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528734" y="1404340"/>
            <a:ext cx="6583680" cy="693137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895774" y="2926080"/>
            <a:ext cx="4194386" cy="54209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295D69D9-FC39-4057-B989-8EA1881D5435}"/>
              </a:ext>
            </a:extLst>
          </p:cNvPr>
          <p:cNvSpPr>
            <a:spLocks noGrp="1"/>
          </p:cNvSpPr>
          <p:nvPr>
            <p:ph type="dt" sz="half" idx="10"/>
          </p:nvPr>
        </p:nvSpPr>
        <p:spPr/>
        <p:txBody>
          <a:bodyPr/>
          <a:lstStyle>
            <a:lvl1pPr>
              <a:defRPr/>
            </a:lvl1pPr>
          </a:lstStyle>
          <a:p>
            <a:pPr>
              <a:defRPr/>
            </a:pPr>
            <a:fld id="{6B7F58CD-7E11-4270-B294-DC0B12FDD801}" type="datetimeFigureOut">
              <a:rPr lang="en-GB"/>
              <a:pPr>
                <a:defRPr/>
              </a:pPr>
              <a:t>30/01/2022</a:t>
            </a:fld>
            <a:endParaRPr lang="en-GB"/>
          </a:p>
        </p:txBody>
      </p:sp>
      <p:sp>
        <p:nvSpPr>
          <p:cNvPr id="6" name="Footer Placeholder 4">
            <a:extLst>
              <a:ext uri="{FF2B5EF4-FFF2-40B4-BE49-F238E27FC236}">
                <a16:creationId xmlns:a16="http://schemas.microsoft.com/office/drawing/2014/main" id="{C7C77B0C-6DD4-4539-AD86-1A00A7FD22AF}"/>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8F3E7C43-CCD6-416B-AE00-87D9ACC60DB9}"/>
              </a:ext>
            </a:extLst>
          </p:cNvPr>
          <p:cNvSpPr>
            <a:spLocks noGrp="1"/>
          </p:cNvSpPr>
          <p:nvPr>
            <p:ph type="sldNum" sz="quarter" idx="12"/>
          </p:nvPr>
        </p:nvSpPr>
        <p:spPr/>
        <p:txBody>
          <a:bodyPr/>
          <a:lstStyle>
            <a:lvl1pPr>
              <a:defRPr/>
            </a:lvl1pPr>
          </a:lstStyle>
          <a:p>
            <a:pPr>
              <a:defRPr/>
            </a:pPr>
            <a:fld id="{F09B94BB-C149-4F0E-A9A6-9926BD8FD071}" type="slidenum">
              <a:rPr lang="en-GB" altLang="en-US"/>
              <a:pPr>
                <a:defRPr/>
              </a:pPr>
              <a:t>‹#›</a:t>
            </a:fld>
            <a:endParaRPr lang="en-GB" altLang="en-US"/>
          </a:p>
        </p:txBody>
      </p:sp>
    </p:spTree>
    <p:extLst>
      <p:ext uri="{BB962C8B-B14F-4D97-AF65-F5344CB8AC3E}">
        <p14:creationId xmlns:p14="http://schemas.microsoft.com/office/powerpoint/2010/main" val="2581063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9D79077-3B60-404F-8638-3527DED8F50D}"/>
              </a:ext>
            </a:extLst>
          </p:cNvPr>
          <p:cNvSpPr>
            <a:spLocks noGrp="1"/>
          </p:cNvSpPr>
          <p:nvPr>
            <p:ph type="title"/>
          </p:nvPr>
        </p:nvSpPr>
        <p:spPr bwMode="auto">
          <a:xfrm>
            <a:off x="893763" y="519113"/>
            <a:ext cx="1121727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a:extLst>
              <a:ext uri="{FF2B5EF4-FFF2-40B4-BE49-F238E27FC236}">
                <a16:creationId xmlns:a16="http://schemas.microsoft.com/office/drawing/2014/main" id="{15BCFC17-D2DE-4659-ABEA-86AC1A0DDC97}"/>
              </a:ext>
            </a:extLst>
          </p:cNvPr>
          <p:cNvSpPr>
            <a:spLocks noGrp="1"/>
          </p:cNvSpPr>
          <p:nvPr>
            <p:ph type="body" idx="1"/>
          </p:nvPr>
        </p:nvSpPr>
        <p:spPr bwMode="auto">
          <a:xfrm>
            <a:off x="893763" y="2597150"/>
            <a:ext cx="11217275" cy="618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a:extLst>
              <a:ext uri="{FF2B5EF4-FFF2-40B4-BE49-F238E27FC236}">
                <a16:creationId xmlns:a16="http://schemas.microsoft.com/office/drawing/2014/main" id="{2C2063FB-A6E9-4725-AF39-553CC100A73D}"/>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D10036C8-CA58-4551-B58B-48DFA37AAEDE}" type="datetimeFigureOut">
              <a:rPr lang="en-GB"/>
              <a:pPr>
                <a:defRPr/>
              </a:pPr>
              <a:t>30/01/2022</a:t>
            </a:fld>
            <a:endParaRPr lang="en-GB"/>
          </a:p>
        </p:txBody>
      </p:sp>
      <p:sp>
        <p:nvSpPr>
          <p:cNvPr id="5" name="Footer Placeholder 4">
            <a:extLst>
              <a:ext uri="{FF2B5EF4-FFF2-40B4-BE49-F238E27FC236}">
                <a16:creationId xmlns:a16="http://schemas.microsoft.com/office/drawing/2014/main" id="{C13348E2-58DE-41B3-A27C-1D88A0EC353E}"/>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GB"/>
          </a:p>
        </p:txBody>
      </p:sp>
      <p:sp>
        <p:nvSpPr>
          <p:cNvPr id="6" name="Slide Number Placeholder 5">
            <a:extLst>
              <a:ext uri="{FF2B5EF4-FFF2-40B4-BE49-F238E27FC236}">
                <a16:creationId xmlns:a16="http://schemas.microsoft.com/office/drawing/2014/main" id="{B14AAC5F-930B-43AB-9722-5D2A0C32BFBF}"/>
              </a:ext>
            </a:extLst>
          </p:cNvPr>
          <p:cNvSpPr>
            <a:spLocks noGrp="1"/>
          </p:cNvSpPr>
          <p:nvPr>
            <p:ph type="sldNum" sz="quarter" idx="4"/>
          </p:nvPr>
        </p:nvSpPr>
        <p:spPr>
          <a:xfrm>
            <a:off x="9185275" y="9040813"/>
            <a:ext cx="2925763" cy="519112"/>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E1D6E35-50DE-46E5-9971-CB9028146A2D}"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arrveshNagarajan/SIMPLE-JAVA-WATCH-.gi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AF62295-D4CB-4B13-8BEF-1A58EE97CA33}"/>
              </a:ext>
            </a:extLst>
          </p:cNvPr>
          <p:cNvSpPr/>
          <p:nvPr/>
        </p:nvSpPr>
        <p:spPr>
          <a:xfrm>
            <a:off x="0" y="3086100"/>
            <a:ext cx="4021138" cy="1277938"/>
          </a:xfrm>
          <a:prstGeom prst="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2051" name="TextBox 3">
            <a:extLst>
              <a:ext uri="{FF2B5EF4-FFF2-40B4-BE49-F238E27FC236}">
                <a16:creationId xmlns:a16="http://schemas.microsoft.com/office/drawing/2014/main" id="{B93A7B00-B218-46C9-89DE-1FB65BB5B20E}"/>
              </a:ext>
            </a:extLst>
          </p:cNvPr>
          <p:cNvSpPr txBox="1">
            <a:spLocks noChangeArrowheads="1"/>
          </p:cNvSpPr>
          <p:nvPr/>
        </p:nvSpPr>
        <p:spPr bwMode="auto">
          <a:xfrm>
            <a:off x="90488" y="3249613"/>
            <a:ext cx="40259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en-US" sz="5400">
                <a:solidFill>
                  <a:schemeClr val="bg1"/>
                </a:solidFill>
                <a:latin typeface="Arial Rounded MT Bold" panose="020F0704030504030204" pitchFamily="34" charset="0"/>
              </a:rPr>
              <a:t>19AIE105</a:t>
            </a:r>
          </a:p>
        </p:txBody>
      </p:sp>
      <p:sp>
        <p:nvSpPr>
          <p:cNvPr id="2" name="Title 1">
            <a:extLst>
              <a:ext uri="{FF2B5EF4-FFF2-40B4-BE49-F238E27FC236}">
                <a16:creationId xmlns:a16="http://schemas.microsoft.com/office/drawing/2014/main" id="{6903DA9B-DB40-47FD-829E-5956FCA9A3D5}"/>
              </a:ext>
            </a:extLst>
          </p:cNvPr>
          <p:cNvSpPr>
            <a:spLocks noGrp="1"/>
          </p:cNvSpPr>
          <p:nvPr>
            <p:ph type="ctrTitle"/>
          </p:nvPr>
        </p:nvSpPr>
        <p:spPr>
          <a:xfrm>
            <a:off x="-1020763" y="1927225"/>
            <a:ext cx="9753601" cy="844550"/>
          </a:xfrm>
        </p:spPr>
        <p:txBody>
          <a:bodyPr rtlCol="0">
            <a:noAutofit/>
          </a:bodyPr>
          <a:lstStyle/>
          <a:p>
            <a:pPr eaLnBrk="1" fontAlgn="auto" hangingPunct="1">
              <a:spcAft>
                <a:spcPts val="0"/>
              </a:spcAft>
              <a:defRPr/>
            </a:pPr>
            <a:br>
              <a:rPr lang="en-GB" sz="6650" dirty="0">
                <a:solidFill>
                  <a:srgbClr val="FFFFFF"/>
                </a:solidFill>
                <a:latin typeface="Arial Rounded MT Bold" panose="020F0704030504030204" pitchFamily="34" charset="0"/>
              </a:rPr>
            </a:br>
            <a:br>
              <a:rPr lang="en-GB" sz="6650" dirty="0">
                <a:solidFill>
                  <a:srgbClr val="FFFFFF"/>
                </a:solidFill>
                <a:latin typeface="Arial Rounded MT Bold" panose="020F0704030504030204" pitchFamily="34" charset="0"/>
              </a:rPr>
            </a:br>
            <a:r>
              <a:rPr lang="en-GB" sz="6650" dirty="0">
                <a:solidFill>
                  <a:srgbClr val="FFFFFF"/>
                </a:solidFill>
                <a:latin typeface="Arial Rounded MT Bold" panose="020F0704030504030204" pitchFamily="34" charset="0"/>
              </a:rPr>
              <a:t>JAVA END SEM PROJECT</a:t>
            </a:r>
          </a:p>
        </p:txBody>
      </p:sp>
      <p:sp>
        <p:nvSpPr>
          <p:cNvPr id="10" name="Rectangle 9">
            <a:extLst>
              <a:ext uri="{FF2B5EF4-FFF2-40B4-BE49-F238E27FC236}">
                <a16:creationId xmlns:a16="http://schemas.microsoft.com/office/drawing/2014/main" id="{697DFE9E-0F0B-4BA5-90E1-9BE7302DC90B}"/>
              </a:ext>
            </a:extLst>
          </p:cNvPr>
          <p:cNvSpPr/>
          <p:nvPr/>
        </p:nvSpPr>
        <p:spPr>
          <a:xfrm>
            <a:off x="8732838" y="8026400"/>
            <a:ext cx="4271962" cy="1465263"/>
          </a:xfrm>
          <a:custGeom>
            <a:avLst/>
            <a:gdLst>
              <a:gd name="connsiteX0" fmla="*/ 0 w 4271962"/>
              <a:gd name="connsiteY0" fmla="*/ 0 h 1465943"/>
              <a:gd name="connsiteX1" fmla="*/ 4271962 w 4271962"/>
              <a:gd name="connsiteY1" fmla="*/ 0 h 1465943"/>
              <a:gd name="connsiteX2" fmla="*/ 4271962 w 4271962"/>
              <a:gd name="connsiteY2" fmla="*/ 1465943 h 1465943"/>
              <a:gd name="connsiteX3" fmla="*/ 0 w 4271962"/>
              <a:gd name="connsiteY3" fmla="*/ 1465943 h 1465943"/>
              <a:gd name="connsiteX4" fmla="*/ 0 w 4271962"/>
              <a:gd name="connsiteY4" fmla="*/ 0 h 1465943"/>
              <a:gd name="connsiteX0" fmla="*/ 0 w 4271962"/>
              <a:gd name="connsiteY0" fmla="*/ 0 h 1494972"/>
              <a:gd name="connsiteX1" fmla="*/ 4271962 w 4271962"/>
              <a:gd name="connsiteY1" fmla="*/ 29029 h 1494972"/>
              <a:gd name="connsiteX2" fmla="*/ 4271962 w 4271962"/>
              <a:gd name="connsiteY2" fmla="*/ 1494972 h 1494972"/>
              <a:gd name="connsiteX3" fmla="*/ 0 w 4271962"/>
              <a:gd name="connsiteY3" fmla="*/ 1494972 h 1494972"/>
              <a:gd name="connsiteX4" fmla="*/ 0 w 4271962"/>
              <a:gd name="connsiteY4" fmla="*/ 0 h 1494972"/>
              <a:gd name="connsiteX0" fmla="*/ 1219200 w 4271962"/>
              <a:gd name="connsiteY0" fmla="*/ 14514 h 1465943"/>
              <a:gd name="connsiteX1" fmla="*/ 4271962 w 4271962"/>
              <a:gd name="connsiteY1" fmla="*/ 0 h 1465943"/>
              <a:gd name="connsiteX2" fmla="*/ 4271962 w 4271962"/>
              <a:gd name="connsiteY2" fmla="*/ 1465943 h 1465943"/>
              <a:gd name="connsiteX3" fmla="*/ 0 w 4271962"/>
              <a:gd name="connsiteY3" fmla="*/ 1465943 h 1465943"/>
              <a:gd name="connsiteX4" fmla="*/ 1219200 w 4271962"/>
              <a:gd name="connsiteY4" fmla="*/ 14514 h 146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1962" h="1465943">
                <a:moveTo>
                  <a:pt x="1219200" y="14514"/>
                </a:moveTo>
                <a:lnTo>
                  <a:pt x="4271962" y="0"/>
                </a:lnTo>
                <a:lnTo>
                  <a:pt x="4271962" y="1465943"/>
                </a:lnTo>
                <a:lnTo>
                  <a:pt x="0" y="1465943"/>
                </a:lnTo>
                <a:lnTo>
                  <a:pt x="1219200" y="14514"/>
                </a:lnTo>
                <a:close/>
              </a:path>
            </a:pathLst>
          </a:cu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2054" name="TextBox 10">
            <a:extLst>
              <a:ext uri="{FF2B5EF4-FFF2-40B4-BE49-F238E27FC236}">
                <a16:creationId xmlns:a16="http://schemas.microsoft.com/office/drawing/2014/main" id="{7CB778BC-0F01-497A-A571-DD31B87164CF}"/>
              </a:ext>
            </a:extLst>
          </p:cNvPr>
          <p:cNvSpPr txBox="1">
            <a:spLocks noChangeArrowheads="1"/>
          </p:cNvSpPr>
          <p:nvPr/>
        </p:nvSpPr>
        <p:spPr bwMode="auto">
          <a:xfrm>
            <a:off x="10086975" y="8405813"/>
            <a:ext cx="36147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en-US" sz="4000">
                <a:solidFill>
                  <a:schemeClr val="bg1"/>
                </a:solidFill>
                <a:latin typeface="Arial Rounded MT Bold" panose="020F0704030504030204" pitchFamily="34" charset="0"/>
              </a:rPr>
              <a:t>GROUP 5</a:t>
            </a:r>
          </a:p>
        </p:txBody>
      </p:sp>
      <p:sp>
        <p:nvSpPr>
          <p:cNvPr id="12" name="Rectangle 11">
            <a:extLst>
              <a:ext uri="{FF2B5EF4-FFF2-40B4-BE49-F238E27FC236}">
                <a16:creationId xmlns:a16="http://schemas.microsoft.com/office/drawing/2014/main" id="{81B2D9B8-845B-45DB-BACA-49D070C64519}"/>
              </a:ext>
            </a:extLst>
          </p:cNvPr>
          <p:cNvSpPr/>
          <p:nvPr/>
        </p:nvSpPr>
        <p:spPr>
          <a:xfrm>
            <a:off x="0" y="4678363"/>
            <a:ext cx="6299200" cy="1552575"/>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2056" name="TextBox 12">
            <a:extLst>
              <a:ext uri="{FF2B5EF4-FFF2-40B4-BE49-F238E27FC236}">
                <a16:creationId xmlns:a16="http://schemas.microsoft.com/office/drawing/2014/main" id="{C6FC11B7-6A53-4DCF-927E-82BBEE3BDD85}"/>
              </a:ext>
            </a:extLst>
          </p:cNvPr>
          <p:cNvSpPr txBox="1">
            <a:spLocks noChangeArrowheads="1"/>
          </p:cNvSpPr>
          <p:nvPr/>
        </p:nvSpPr>
        <p:spPr bwMode="auto">
          <a:xfrm>
            <a:off x="90488" y="4767263"/>
            <a:ext cx="9004300"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en-US" sz="4000">
                <a:solidFill>
                  <a:schemeClr val="bg1"/>
                </a:solidFill>
                <a:latin typeface="Arial Rounded MT Bold" panose="020F0704030504030204" pitchFamily="34" charset="0"/>
              </a:rPr>
              <a:t>TOPIC : DIGITAL WATCH (SOFTWARE BASED)</a:t>
            </a:r>
          </a:p>
        </p:txBody>
      </p:sp>
      <p:pic>
        <p:nvPicPr>
          <p:cNvPr id="2057" name="Picture 16">
            <a:extLst>
              <a:ext uri="{FF2B5EF4-FFF2-40B4-BE49-F238E27FC236}">
                <a16:creationId xmlns:a16="http://schemas.microsoft.com/office/drawing/2014/main" id="{7820D543-9378-4BA3-97DA-B7AE231919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819"/>
          <a:stretch>
            <a:fillRect/>
          </a:stretch>
        </p:blipFill>
        <p:spPr bwMode="auto">
          <a:xfrm>
            <a:off x="8947150" y="3086100"/>
            <a:ext cx="4754563"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6242617-A051-4CF3-92CF-E50566EDAA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262" y="2747077"/>
            <a:ext cx="12342271" cy="3877308"/>
          </a:xfrm>
          <a:prstGeom prst="rect">
            <a:avLst/>
          </a:prstGeom>
        </p:spPr>
      </p:pic>
      <p:sp>
        <p:nvSpPr>
          <p:cNvPr id="13" name="TextBox 12">
            <a:extLst>
              <a:ext uri="{FF2B5EF4-FFF2-40B4-BE49-F238E27FC236}">
                <a16:creationId xmlns:a16="http://schemas.microsoft.com/office/drawing/2014/main" id="{8BA5E22D-D062-443C-A453-0CA53E7AD378}"/>
              </a:ext>
            </a:extLst>
          </p:cNvPr>
          <p:cNvSpPr txBox="1"/>
          <p:nvPr/>
        </p:nvSpPr>
        <p:spPr>
          <a:xfrm>
            <a:off x="2244297" y="968990"/>
            <a:ext cx="8516203" cy="830997"/>
          </a:xfrm>
          <a:prstGeom prst="rect">
            <a:avLst/>
          </a:prstGeom>
          <a:noFill/>
        </p:spPr>
        <p:txBody>
          <a:bodyPr wrap="square" rtlCol="0">
            <a:spAutoFit/>
          </a:bodyPr>
          <a:lstStyle/>
          <a:p>
            <a:r>
              <a:rPr lang="en-IN" sz="4800" u="sng" dirty="0">
                <a:latin typeface="Arial Rounded MT Bold" panose="020F0704030504030204" pitchFamily="34" charset="0"/>
              </a:rPr>
              <a:t>A COLLECTIVE EFFORT OF</a:t>
            </a:r>
          </a:p>
        </p:txBody>
      </p:sp>
      <p:sp>
        <p:nvSpPr>
          <p:cNvPr id="14" name="TextBox 13">
            <a:extLst>
              <a:ext uri="{FF2B5EF4-FFF2-40B4-BE49-F238E27FC236}">
                <a16:creationId xmlns:a16="http://schemas.microsoft.com/office/drawing/2014/main" id="{B6331C80-C9E5-43EC-A155-DF26A99802F1}"/>
              </a:ext>
            </a:extLst>
          </p:cNvPr>
          <p:cNvSpPr txBox="1"/>
          <p:nvPr/>
        </p:nvSpPr>
        <p:spPr>
          <a:xfrm>
            <a:off x="1091821" y="5793388"/>
            <a:ext cx="1869743" cy="830997"/>
          </a:xfrm>
          <a:prstGeom prst="rect">
            <a:avLst/>
          </a:prstGeom>
          <a:noFill/>
        </p:spPr>
        <p:txBody>
          <a:bodyPr wrap="square" rtlCol="0">
            <a:spAutoFit/>
          </a:bodyPr>
          <a:lstStyle/>
          <a:p>
            <a:r>
              <a:rPr lang="en-IN" sz="2400" b="1" dirty="0"/>
              <a:t>POORANI</a:t>
            </a:r>
          </a:p>
          <a:p>
            <a:r>
              <a:rPr lang="en-IN" sz="2400" b="1" dirty="0"/>
              <a:t>AYSWARIYA</a:t>
            </a:r>
          </a:p>
        </p:txBody>
      </p:sp>
      <p:sp>
        <p:nvSpPr>
          <p:cNvPr id="15" name="TextBox 14">
            <a:extLst>
              <a:ext uri="{FF2B5EF4-FFF2-40B4-BE49-F238E27FC236}">
                <a16:creationId xmlns:a16="http://schemas.microsoft.com/office/drawing/2014/main" id="{897622FE-995F-409D-8BB7-F1F52F532FF5}"/>
              </a:ext>
            </a:extLst>
          </p:cNvPr>
          <p:cNvSpPr txBox="1"/>
          <p:nvPr/>
        </p:nvSpPr>
        <p:spPr>
          <a:xfrm>
            <a:off x="3575714" y="5793388"/>
            <a:ext cx="1869743" cy="461665"/>
          </a:xfrm>
          <a:prstGeom prst="rect">
            <a:avLst/>
          </a:prstGeom>
          <a:noFill/>
        </p:spPr>
        <p:txBody>
          <a:bodyPr wrap="square" rtlCol="0">
            <a:spAutoFit/>
          </a:bodyPr>
          <a:lstStyle/>
          <a:p>
            <a:r>
              <a:rPr lang="en-IN" sz="2400" b="1" dirty="0"/>
              <a:t>PRANAV RAJ</a:t>
            </a:r>
          </a:p>
        </p:txBody>
      </p:sp>
      <p:sp>
        <p:nvSpPr>
          <p:cNvPr id="16" name="TextBox 15">
            <a:extLst>
              <a:ext uri="{FF2B5EF4-FFF2-40B4-BE49-F238E27FC236}">
                <a16:creationId xmlns:a16="http://schemas.microsoft.com/office/drawing/2014/main" id="{77694564-F8CB-40B8-BCFF-76038DBF5A54}"/>
              </a:ext>
            </a:extLst>
          </p:cNvPr>
          <p:cNvSpPr txBox="1"/>
          <p:nvPr/>
        </p:nvSpPr>
        <p:spPr>
          <a:xfrm>
            <a:off x="6059607" y="5786811"/>
            <a:ext cx="2129051" cy="461665"/>
          </a:xfrm>
          <a:prstGeom prst="rect">
            <a:avLst/>
          </a:prstGeom>
          <a:noFill/>
        </p:spPr>
        <p:txBody>
          <a:bodyPr wrap="square" rtlCol="0">
            <a:spAutoFit/>
          </a:bodyPr>
          <a:lstStyle/>
          <a:p>
            <a:r>
              <a:rPr lang="en-IN" sz="2400" b="1" dirty="0"/>
              <a:t>YAGNITHA</a:t>
            </a:r>
          </a:p>
        </p:txBody>
      </p:sp>
      <p:sp>
        <p:nvSpPr>
          <p:cNvPr id="17" name="TextBox 16">
            <a:extLst>
              <a:ext uri="{FF2B5EF4-FFF2-40B4-BE49-F238E27FC236}">
                <a16:creationId xmlns:a16="http://schemas.microsoft.com/office/drawing/2014/main" id="{3C6AF595-683D-4EE4-A5E0-C59B9058F307}"/>
              </a:ext>
            </a:extLst>
          </p:cNvPr>
          <p:cNvSpPr txBox="1"/>
          <p:nvPr/>
        </p:nvSpPr>
        <p:spPr>
          <a:xfrm>
            <a:off x="8352430" y="5780074"/>
            <a:ext cx="1733266" cy="461665"/>
          </a:xfrm>
          <a:prstGeom prst="rect">
            <a:avLst/>
          </a:prstGeom>
          <a:noFill/>
        </p:spPr>
        <p:txBody>
          <a:bodyPr wrap="square" rtlCol="0">
            <a:spAutoFit/>
          </a:bodyPr>
          <a:lstStyle/>
          <a:p>
            <a:r>
              <a:rPr lang="en-IN" sz="2400" b="1" dirty="0"/>
              <a:t>SARRVESH</a:t>
            </a:r>
          </a:p>
        </p:txBody>
      </p:sp>
      <p:sp>
        <p:nvSpPr>
          <p:cNvPr id="18" name="TextBox 17">
            <a:extLst>
              <a:ext uri="{FF2B5EF4-FFF2-40B4-BE49-F238E27FC236}">
                <a16:creationId xmlns:a16="http://schemas.microsoft.com/office/drawing/2014/main" id="{71ACB162-B886-42C3-ABD0-2F3462D7F7DB}"/>
              </a:ext>
            </a:extLst>
          </p:cNvPr>
          <p:cNvSpPr txBox="1"/>
          <p:nvPr/>
        </p:nvSpPr>
        <p:spPr>
          <a:xfrm>
            <a:off x="10290412" y="5793387"/>
            <a:ext cx="2383121" cy="461665"/>
          </a:xfrm>
          <a:prstGeom prst="rect">
            <a:avLst/>
          </a:prstGeom>
          <a:noFill/>
        </p:spPr>
        <p:txBody>
          <a:bodyPr wrap="square" rtlCol="0">
            <a:spAutoFit/>
          </a:bodyPr>
          <a:lstStyle/>
          <a:p>
            <a:r>
              <a:rPr lang="en-IN" sz="2400" b="1" dirty="0"/>
              <a:t>SIDESH SUNDAR</a:t>
            </a:r>
          </a:p>
        </p:txBody>
      </p:sp>
    </p:spTree>
    <p:extLst>
      <p:ext uri="{BB962C8B-B14F-4D97-AF65-F5344CB8AC3E}">
        <p14:creationId xmlns:p14="http://schemas.microsoft.com/office/powerpoint/2010/main" val="489819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8AF227-C0A6-41A6-893D-0BCEC9BE1ED7}"/>
              </a:ext>
            </a:extLst>
          </p:cNvPr>
          <p:cNvSpPr txBox="1"/>
          <p:nvPr/>
        </p:nvSpPr>
        <p:spPr>
          <a:xfrm>
            <a:off x="2660555" y="3553361"/>
            <a:ext cx="8038531" cy="1323439"/>
          </a:xfrm>
          <a:prstGeom prst="rect">
            <a:avLst/>
          </a:prstGeom>
          <a:noFill/>
        </p:spPr>
        <p:txBody>
          <a:bodyPr wrap="square" rtlCol="0">
            <a:spAutoFit/>
          </a:bodyPr>
          <a:lstStyle/>
          <a:p>
            <a:r>
              <a:rPr lang="en-IN" sz="8000" i="1" u="sng" dirty="0">
                <a:latin typeface="Berlin Sans FB Demi" panose="020E0802020502020306" pitchFamily="34" charset="0"/>
              </a:rPr>
              <a:t>THANK YOU !!</a:t>
            </a:r>
          </a:p>
        </p:txBody>
      </p:sp>
    </p:spTree>
    <p:extLst>
      <p:ext uri="{BB962C8B-B14F-4D97-AF65-F5344CB8AC3E}">
        <p14:creationId xmlns:p14="http://schemas.microsoft.com/office/powerpoint/2010/main" val="3324494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CFAD08D8-8D97-4281-9DAC-D15636D48732}"/>
              </a:ext>
            </a:extLst>
          </p:cNvPr>
          <p:cNvSpPr>
            <a:spLocks noGrp="1"/>
          </p:cNvSpPr>
          <p:nvPr>
            <p:ph type="title"/>
          </p:nvPr>
        </p:nvSpPr>
        <p:spPr>
          <a:xfrm>
            <a:off x="588963" y="247650"/>
            <a:ext cx="11217275" cy="1885950"/>
          </a:xfrm>
        </p:spPr>
        <p:txBody>
          <a:bodyPr/>
          <a:lstStyle/>
          <a:p>
            <a:pPr eaLnBrk="1" hangingPunct="1"/>
            <a:r>
              <a:rPr lang="en-GB" altLang="en-US" sz="6000" u="sng">
                <a:solidFill>
                  <a:srgbClr val="000000"/>
                </a:solidFill>
                <a:latin typeface="Arial Rounded MT Bold" panose="020F0704030504030204" pitchFamily="34" charset="0"/>
              </a:rPr>
              <a:t>CONTENT</a:t>
            </a:r>
          </a:p>
        </p:txBody>
      </p:sp>
      <p:sp>
        <p:nvSpPr>
          <p:cNvPr id="3075" name="Content Placeholder 2">
            <a:extLst>
              <a:ext uri="{FF2B5EF4-FFF2-40B4-BE49-F238E27FC236}">
                <a16:creationId xmlns:a16="http://schemas.microsoft.com/office/drawing/2014/main" id="{68C44E0B-2B3F-4A56-BAEF-C0F5B8C31C1D}"/>
              </a:ext>
            </a:extLst>
          </p:cNvPr>
          <p:cNvSpPr>
            <a:spLocks noGrp="1"/>
          </p:cNvSpPr>
          <p:nvPr>
            <p:ph idx="1"/>
          </p:nvPr>
        </p:nvSpPr>
        <p:spPr>
          <a:xfrm>
            <a:off x="588963" y="2060575"/>
            <a:ext cx="11217275" cy="6651625"/>
          </a:xfrm>
        </p:spPr>
        <p:txBody>
          <a:bodyPr/>
          <a:lstStyle/>
          <a:p>
            <a:pPr marL="0" indent="0" eaLnBrk="1" hangingPunct="1">
              <a:buFont typeface="Arial" panose="020B0604020202020204" pitchFamily="34" charset="0"/>
              <a:buNone/>
              <a:defRPr/>
            </a:pPr>
            <a:endParaRPr lang="en-GB" altLang="en-US" sz="3600" dirty="0">
              <a:solidFill>
                <a:srgbClr val="000000"/>
              </a:solidFill>
              <a:latin typeface="Arial Rounded MT Bold" panose="020F0704030504030204" pitchFamily="34" charset="0"/>
            </a:endParaRPr>
          </a:p>
          <a:p>
            <a:pPr eaLnBrk="1" hangingPunct="1">
              <a:buFont typeface="Wingdings" panose="05000000000000000000" pitchFamily="2" charset="2"/>
              <a:buChar char="Ø"/>
              <a:defRPr/>
            </a:pPr>
            <a:r>
              <a:rPr lang="en-GB" altLang="en-US" sz="3600" dirty="0">
                <a:solidFill>
                  <a:srgbClr val="000000"/>
                </a:solidFill>
                <a:latin typeface="Arial Rounded MT Bold" panose="020F0704030504030204" pitchFamily="34" charset="0"/>
              </a:rPr>
              <a:t>ABSTRACT</a:t>
            </a:r>
          </a:p>
          <a:p>
            <a:pPr eaLnBrk="1" hangingPunct="1">
              <a:buFont typeface="Wingdings" panose="05000000000000000000" pitchFamily="2" charset="2"/>
              <a:buChar char="Ø"/>
              <a:defRPr/>
            </a:pPr>
            <a:endParaRPr lang="en-GB" altLang="en-US" sz="3600" dirty="0">
              <a:solidFill>
                <a:srgbClr val="000000"/>
              </a:solidFill>
              <a:latin typeface="Arial Rounded MT Bold" panose="020F0704030504030204" pitchFamily="34" charset="0"/>
            </a:endParaRPr>
          </a:p>
          <a:p>
            <a:pPr eaLnBrk="1" hangingPunct="1">
              <a:buFont typeface="Wingdings" panose="05000000000000000000" pitchFamily="2" charset="2"/>
              <a:buChar char="Ø"/>
              <a:defRPr/>
            </a:pPr>
            <a:r>
              <a:rPr lang="en-GB" altLang="en-US" sz="3600" dirty="0">
                <a:solidFill>
                  <a:srgbClr val="000000"/>
                </a:solidFill>
                <a:latin typeface="Arial Rounded MT Bold" panose="020F0704030504030204" pitchFamily="34" charset="0"/>
              </a:rPr>
              <a:t>SOFTWARE USED</a:t>
            </a:r>
          </a:p>
          <a:p>
            <a:pPr eaLnBrk="1" hangingPunct="1">
              <a:buFont typeface="Wingdings" panose="05000000000000000000" pitchFamily="2" charset="2"/>
              <a:buChar char="Ø"/>
              <a:defRPr/>
            </a:pPr>
            <a:endParaRPr lang="en-GB" altLang="en-US" sz="3600" dirty="0">
              <a:solidFill>
                <a:srgbClr val="000000"/>
              </a:solidFill>
              <a:latin typeface="Arial Rounded MT Bold" panose="020F0704030504030204" pitchFamily="34" charset="0"/>
            </a:endParaRPr>
          </a:p>
          <a:p>
            <a:pPr eaLnBrk="1" hangingPunct="1">
              <a:buFont typeface="Wingdings" panose="05000000000000000000" pitchFamily="2" charset="2"/>
              <a:buChar char="Ø"/>
              <a:defRPr/>
            </a:pPr>
            <a:r>
              <a:rPr lang="en-GB" altLang="en-US" sz="3600" dirty="0">
                <a:solidFill>
                  <a:srgbClr val="000000"/>
                </a:solidFill>
                <a:latin typeface="Arial Rounded MT Bold" panose="020F0704030504030204" pitchFamily="34" charset="0"/>
              </a:rPr>
              <a:t>SOURCE CODE </a:t>
            </a:r>
          </a:p>
          <a:p>
            <a:pPr eaLnBrk="1" hangingPunct="1">
              <a:buFont typeface="Wingdings" panose="05000000000000000000" pitchFamily="2" charset="2"/>
              <a:buChar char="Ø"/>
              <a:defRPr/>
            </a:pPr>
            <a:endParaRPr lang="en-GB" altLang="en-US" sz="3600" dirty="0">
              <a:solidFill>
                <a:srgbClr val="000000"/>
              </a:solidFill>
              <a:latin typeface="Arial Rounded MT Bold" panose="020F0704030504030204" pitchFamily="34" charset="0"/>
            </a:endParaRPr>
          </a:p>
          <a:p>
            <a:pPr eaLnBrk="1" hangingPunct="1">
              <a:buFont typeface="Wingdings" panose="05000000000000000000" pitchFamily="2" charset="2"/>
              <a:buChar char="Ø"/>
              <a:defRPr/>
            </a:pPr>
            <a:r>
              <a:rPr lang="en-GB" altLang="en-US" sz="3600" dirty="0">
                <a:solidFill>
                  <a:srgbClr val="000000"/>
                </a:solidFill>
                <a:latin typeface="Arial Rounded MT Bold" panose="020F0704030504030204" pitchFamily="34" charset="0"/>
              </a:rPr>
              <a:t>OUTPUT</a:t>
            </a:r>
          </a:p>
          <a:p>
            <a:pPr eaLnBrk="1" hangingPunct="1">
              <a:buFont typeface="Wingdings" panose="05000000000000000000" pitchFamily="2" charset="2"/>
              <a:buChar char="Ø"/>
              <a:defRPr/>
            </a:pPr>
            <a:endParaRPr lang="en-GB" altLang="en-US" sz="3600" dirty="0">
              <a:solidFill>
                <a:srgbClr val="000000"/>
              </a:solidFill>
              <a:latin typeface="Arial Rounded MT Bold" panose="020F0704030504030204" pitchFamily="34" charset="0"/>
            </a:endParaRPr>
          </a:p>
          <a:p>
            <a:pPr eaLnBrk="1" hangingPunct="1">
              <a:buFont typeface="Wingdings" panose="05000000000000000000" pitchFamily="2" charset="2"/>
              <a:buChar char="Ø"/>
              <a:defRPr/>
            </a:pPr>
            <a:r>
              <a:rPr lang="en-GB" altLang="en-US" sz="3600" dirty="0">
                <a:solidFill>
                  <a:srgbClr val="000000"/>
                </a:solidFill>
                <a:latin typeface="Arial Rounded MT Bold" panose="020F0704030504030204" pitchFamily="34" charset="0"/>
              </a:rPr>
              <a:t>TEAM INFO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3256D95B-6A2A-4B41-9086-E1A1EA3F56F4}"/>
              </a:ext>
            </a:extLst>
          </p:cNvPr>
          <p:cNvSpPr>
            <a:spLocks noGrp="1"/>
          </p:cNvSpPr>
          <p:nvPr>
            <p:ph type="title"/>
          </p:nvPr>
        </p:nvSpPr>
        <p:spPr>
          <a:xfrm>
            <a:off x="893763" y="476250"/>
            <a:ext cx="11217275" cy="1411288"/>
          </a:xfrm>
        </p:spPr>
        <p:txBody>
          <a:bodyPr/>
          <a:lstStyle/>
          <a:p>
            <a:pPr eaLnBrk="1" hangingPunct="1"/>
            <a:r>
              <a:rPr lang="en-IN" altLang="en-US" sz="5400" u="sng">
                <a:latin typeface="Arial Rounded MT Bold" panose="020F0704030504030204" pitchFamily="34" charset="0"/>
              </a:rPr>
              <a:t>ABSTRACT</a:t>
            </a:r>
          </a:p>
        </p:txBody>
      </p:sp>
      <p:sp>
        <p:nvSpPr>
          <p:cNvPr id="3" name="Content Placeholder 2">
            <a:extLst>
              <a:ext uri="{FF2B5EF4-FFF2-40B4-BE49-F238E27FC236}">
                <a16:creationId xmlns:a16="http://schemas.microsoft.com/office/drawing/2014/main" id="{62FFC751-BAC5-4F1D-AF0B-6DE12006E3A5}"/>
              </a:ext>
            </a:extLst>
          </p:cNvPr>
          <p:cNvSpPr>
            <a:spLocks noGrp="1"/>
          </p:cNvSpPr>
          <p:nvPr>
            <p:ph idx="1"/>
          </p:nvPr>
        </p:nvSpPr>
        <p:spPr>
          <a:xfrm>
            <a:off x="893763" y="1349375"/>
            <a:ext cx="11217275" cy="8158163"/>
          </a:xfrm>
        </p:spPr>
        <p:txBody>
          <a:bodyPr/>
          <a:lstStyle/>
          <a:p>
            <a:pPr marL="0" indent="0" eaLnBrk="1" hangingPunct="1">
              <a:buFont typeface="Arial" panose="020B0604020202020204" pitchFamily="34" charset="0"/>
              <a:buNone/>
              <a:defRPr/>
            </a:pPr>
            <a:r>
              <a:rPr lang="en-IN" sz="4000" dirty="0"/>
              <a:t> </a:t>
            </a:r>
          </a:p>
          <a:p>
            <a:pPr eaLnBrk="1" hangingPunct="1">
              <a:buFont typeface="Wingdings" panose="05000000000000000000" pitchFamily="2" charset="2"/>
              <a:buChar char="v"/>
              <a:defRPr/>
            </a:pPr>
            <a:r>
              <a:rPr lang="en-IN" sz="4400" b="1" dirty="0"/>
              <a:t> Our project has been built based on the idea of software based “</a:t>
            </a:r>
            <a:r>
              <a:rPr lang="en-IN" sz="4400" b="1" u="sng" dirty="0"/>
              <a:t> DIGITAL WATCH</a:t>
            </a:r>
            <a:r>
              <a:rPr lang="en-IN" sz="4400" b="1" dirty="0"/>
              <a:t> ” which includes the features like DATE, DAY, TIME, STOPWATCH, and ALARM.</a:t>
            </a:r>
          </a:p>
          <a:p>
            <a:pPr eaLnBrk="1" hangingPunct="1">
              <a:buFont typeface="Wingdings" panose="05000000000000000000" pitchFamily="2" charset="2"/>
              <a:buChar char="v"/>
              <a:defRPr/>
            </a:pPr>
            <a:endParaRPr lang="en-IN" sz="4400" b="1" dirty="0"/>
          </a:p>
          <a:p>
            <a:pPr eaLnBrk="1" hangingPunct="1">
              <a:buFont typeface="Wingdings" panose="05000000000000000000" pitchFamily="2" charset="2"/>
              <a:buChar char="v"/>
              <a:defRPr/>
            </a:pPr>
            <a:r>
              <a:rPr lang="en-IN" sz="4400" b="1" dirty="0"/>
              <a:t> It is more like a software based basic digital wrist watch. </a:t>
            </a:r>
          </a:p>
          <a:p>
            <a:pPr eaLnBrk="1" hangingPunct="1">
              <a:buFont typeface="Wingdings" panose="05000000000000000000" pitchFamily="2" charset="2"/>
              <a:buChar char="v"/>
              <a:defRPr/>
            </a:pPr>
            <a:endParaRPr lang="en-IN" sz="4400" b="1" dirty="0"/>
          </a:p>
          <a:p>
            <a:pPr eaLnBrk="1" hangingPunct="1">
              <a:buFont typeface="Wingdings" panose="05000000000000000000" pitchFamily="2" charset="2"/>
              <a:buChar char="v"/>
              <a:defRPr/>
            </a:pPr>
            <a:r>
              <a:rPr lang="en-IN" sz="4400" b="1" dirty="0"/>
              <a:t>Basically, a watch can be used to have a track of our time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B2F6D-5711-48FE-8DE1-4175594FA23C}"/>
              </a:ext>
            </a:extLst>
          </p:cNvPr>
          <p:cNvSpPr>
            <a:spLocks noGrp="1"/>
          </p:cNvSpPr>
          <p:nvPr>
            <p:ph idx="1"/>
          </p:nvPr>
        </p:nvSpPr>
        <p:spPr>
          <a:xfrm>
            <a:off x="893763" y="614363"/>
            <a:ext cx="11217275" cy="8407400"/>
          </a:xfrm>
        </p:spPr>
        <p:txBody>
          <a:bodyPr/>
          <a:lstStyle/>
          <a:p>
            <a:pPr marL="0" indent="0" eaLnBrk="1" hangingPunct="1">
              <a:buFont typeface="Arial" panose="020B0604020202020204" pitchFamily="34" charset="0"/>
              <a:buNone/>
              <a:defRPr/>
            </a:pPr>
            <a:r>
              <a:rPr lang="en-IN" sz="4400" b="1" dirty="0"/>
              <a:t> </a:t>
            </a:r>
          </a:p>
          <a:p>
            <a:pPr eaLnBrk="1" hangingPunct="1">
              <a:buFont typeface="Wingdings" panose="05000000000000000000" pitchFamily="2" charset="2"/>
              <a:buChar char="v"/>
              <a:defRPr/>
            </a:pPr>
            <a:r>
              <a:rPr lang="en-IN" sz="4400" b="1" dirty="0"/>
              <a:t> Stopwatches can be used to measure the duration of an manually. These are used widely in many aspects. Sports is one the best applications of stopwatch.</a:t>
            </a:r>
          </a:p>
          <a:p>
            <a:pPr eaLnBrk="1" hangingPunct="1">
              <a:buFont typeface="Wingdings" panose="05000000000000000000" pitchFamily="2" charset="2"/>
              <a:buChar char="v"/>
              <a:defRPr/>
            </a:pPr>
            <a:endParaRPr lang="en-IN" sz="4400" b="1" dirty="0"/>
          </a:p>
          <a:p>
            <a:pPr eaLnBrk="1" hangingPunct="1">
              <a:buFont typeface="Wingdings" panose="05000000000000000000" pitchFamily="2" charset="2"/>
              <a:buChar char="v"/>
              <a:defRPr/>
            </a:pPr>
            <a:r>
              <a:rPr lang="en-IN" sz="4400" b="1" dirty="0"/>
              <a:t> Alarm can be used to make ourselves alert or aware about something at some specified time. We are using alarms in our day to day life for many purposes. This makes our works more easier by making us not to remember about that event.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EB1F10B8-F535-4777-BF41-2FD4337606EF}"/>
              </a:ext>
            </a:extLst>
          </p:cNvPr>
          <p:cNvSpPr>
            <a:spLocks noGrp="1"/>
          </p:cNvSpPr>
          <p:nvPr>
            <p:ph type="title"/>
          </p:nvPr>
        </p:nvSpPr>
        <p:spPr>
          <a:xfrm>
            <a:off x="730250" y="109538"/>
            <a:ext cx="11217275" cy="1885950"/>
          </a:xfrm>
        </p:spPr>
        <p:txBody>
          <a:bodyPr/>
          <a:lstStyle/>
          <a:p>
            <a:pPr eaLnBrk="1" hangingPunct="1"/>
            <a:r>
              <a:rPr lang="en-IN" altLang="en-US" sz="5400" u="sng" dirty="0">
                <a:latin typeface="Arial Rounded MT Bold" panose="020F0704030504030204" pitchFamily="34" charset="0"/>
              </a:rPr>
              <a:t>SOFTWARE USED</a:t>
            </a:r>
          </a:p>
        </p:txBody>
      </p:sp>
      <p:sp>
        <p:nvSpPr>
          <p:cNvPr id="3" name="Content Placeholder 2">
            <a:extLst>
              <a:ext uri="{FF2B5EF4-FFF2-40B4-BE49-F238E27FC236}">
                <a16:creationId xmlns:a16="http://schemas.microsoft.com/office/drawing/2014/main" id="{C43E4ECA-D213-448D-A541-290A5541E311}"/>
              </a:ext>
            </a:extLst>
          </p:cNvPr>
          <p:cNvSpPr>
            <a:spLocks noGrp="1"/>
          </p:cNvSpPr>
          <p:nvPr>
            <p:ph idx="1"/>
          </p:nvPr>
        </p:nvSpPr>
        <p:spPr>
          <a:xfrm>
            <a:off x="730250" y="2089150"/>
            <a:ext cx="12196763" cy="7259638"/>
          </a:xfrm>
        </p:spPr>
        <p:txBody>
          <a:bodyPr/>
          <a:lstStyle/>
          <a:p>
            <a:pPr eaLnBrk="1" hangingPunct="1">
              <a:buFont typeface="Wingdings" panose="05000000000000000000" pitchFamily="2" charset="2"/>
              <a:buChar char="v"/>
              <a:defRPr/>
            </a:pPr>
            <a:r>
              <a:rPr lang="en-IN" sz="4400" b="1" dirty="0"/>
              <a:t> Visual Studio Code with built-in JDK.</a:t>
            </a:r>
          </a:p>
          <a:p>
            <a:pPr eaLnBrk="1" hangingPunct="1">
              <a:buFont typeface="Wingdings" panose="05000000000000000000" pitchFamily="2" charset="2"/>
              <a:buChar char="v"/>
              <a:defRPr/>
            </a:pPr>
            <a:endParaRPr lang="en-IN" sz="4400" b="1" dirty="0"/>
          </a:p>
          <a:p>
            <a:pPr eaLnBrk="1" hangingPunct="1">
              <a:buFont typeface="Wingdings" panose="05000000000000000000" pitchFamily="2" charset="2"/>
              <a:buChar char="v"/>
              <a:defRPr/>
            </a:pPr>
            <a:r>
              <a:rPr lang="en-IN" sz="4400" b="1" dirty="0"/>
              <a:t> Eclipse IDE.</a:t>
            </a:r>
          </a:p>
          <a:p>
            <a:pPr eaLnBrk="1" hangingPunct="1">
              <a:buFont typeface="Wingdings" panose="05000000000000000000" pitchFamily="2" charset="2"/>
              <a:buChar char="v"/>
              <a:defRPr/>
            </a:pPr>
            <a:endParaRPr lang="en-IN" sz="4400" b="1" dirty="0"/>
          </a:p>
          <a:p>
            <a:pPr eaLnBrk="1" hangingPunct="1">
              <a:buFont typeface="Wingdings" panose="05000000000000000000" pitchFamily="2" charset="2"/>
              <a:buChar char="v"/>
              <a:defRPr/>
            </a:pPr>
            <a:r>
              <a:rPr lang="en-IN" sz="4400" b="1" dirty="0"/>
              <a:t> Referred sources : -</a:t>
            </a:r>
          </a:p>
          <a:p>
            <a:pPr marL="1828800" lvl="4" indent="0" eaLnBrk="1" hangingPunct="1">
              <a:buFont typeface="Arial" panose="020B0604020202020204" pitchFamily="34" charset="0"/>
              <a:buNone/>
              <a:defRPr/>
            </a:pPr>
            <a:r>
              <a:rPr lang="en-IN" sz="3400" b="1" dirty="0"/>
              <a:t> </a:t>
            </a:r>
          </a:p>
          <a:p>
            <a:pPr lvl="4" eaLnBrk="1" hangingPunct="1">
              <a:buFont typeface="Wingdings" panose="05000000000000000000" pitchFamily="2" charset="2"/>
              <a:buChar char="ü"/>
              <a:defRPr/>
            </a:pPr>
            <a:r>
              <a:rPr lang="en-IN" sz="3400" b="1" dirty="0"/>
              <a:t> GIT HUB</a:t>
            </a:r>
          </a:p>
          <a:p>
            <a:pPr lvl="4" eaLnBrk="1" hangingPunct="1">
              <a:buFont typeface="Wingdings" panose="05000000000000000000" pitchFamily="2" charset="2"/>
              <a:buChar char="ü"/>
              <a:defRPr/>
            </a:pPr>
            <a:endParaRPr lang="en-IN" sz="3400" b="1" dirty="0"/>
          </a:p>
          <a:p>
            <a:pPr lvl="4" eaLnBrk="1" hangingPunct="1">
              <a:buFont typeface="Wingdings" panose="05000000000000000000" pitchFamily="2" charset="2"/>
              <a:buChar char="ü"/>
              <a:defRPr/>
            </a:pPr>
            <a:r>
              <a:rPr lang="en-IN" sz="3400" b="1" dirty="0"/>
              <a:t> STACK OVERFLOW</a:t>
            </a:r>
          </a:p>
          <a:p>
            <a:pPr marL="1828800" lvl="4" indent="0" eaLnBrk="1" hangingPunct="1">
              <a:buFont typeface="Arial" panose="020B0604020202020204" pitchFamily="34" charset="0"/>
              <a:buNone/>
              <a:defRPr/>
            </a:pPr>
            <a:endParaRPr lang="en-IN" sz="3400" b="1" dirty="0"/>
          </a:p>
          <a:p>
            <a:pPr lvl="4" eaLnBrk="1" hangingPunct="1">
              <a:buFont typeface="Wingdings" panose="05000000000000000000" pitchFamily="2" charset="2"/>
              <a:buChar char="ü"/>
              <a:defRPr/>
            </a:pPr>
            <a:r>
              <a:rPr lang="en-IN" sz="3400" b="1" dirty="0"/>
              <a:t>TENSOR FLOW</a:t>
            </a:r>
          </a:p>
          <a:p>
            <a:pPr marL="0" indent="0" eaLnBrk="1" hangingPunct="1">
              <a:buFont typeface="Arial" panose="020B0604020202020204" pitchFamily="34" charset="0"/>
              <a:buNone/>
              <a:defRPr/>
            </a:pPr>
            <a:endParaRPr lang="en-IN" sz="4400" b="1" dirty="0"/>
          </a:p>
        </p:txBody>
      </p:sp>
      <p:pic>
        <p:nvPicPr>
          <p:cNvPr id="6148" name="Picture 2" descr="Visual Studio Code - YouTube">
            <a:extLst>
              <a:ext uri="{FF2B5EF4-FFF2-40B4-BE49-F238E27FC236}">
                <a16:creationId xmlns:a16="http://schemas.microsoft.com/office/drawing/2014/main" id="{9784C50B-9D64-4CC2-91A9-DC6948EE45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0500" y="1471613"/>
            <a:ext cx="1763713"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4" descr="Run Eclipse with Specific Workspace | Java Tutorial Network">
            <a:extLst>
              <a:ext uri="{FF2B5EF4-FFF2-40B4-BE49-F238E27FC236}">
                <a16:creationId xmlns:a16="http://schemas.microsoft.com/office/drawing/2014/main" id="{72DE219D-FB78-41D7-8890-D82AC13FA3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050" y="3138488"/>
            <a:ext cx="3613150" cy="152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A4556ACA-2D17-4474-9225-8004842C1A66}"/>
              </a:ext>
            </a:extLst>
          </p:cNvPr>
          <p:cNvSpPr>
            <a:spLocks noGrp="1"/>
          </p:cNvSpPr>
          <p:nvPr>
            <p:ph type="title"/>
          </p:nvPr>
        </p:nvSpPr>
        <p:spPr>
          <a:xfrm>
            <a:off x="675399" y="355956"/>
            <a:ext cx="11217275" cy="1745799"/>
          </a:xfrm>
        </p:spPr>
        <p:txBody>
          <a:bodyPr/>
          <a:lstStyle/>
          <a:p>
            <a:pPr eaLnBrk="1" hangingPunct="1"/>
            <a:r>
              <a:rPr lang="en-IN" altLang="en-US" sz="5400" u="sng" dirty="0">
                <a:latin typeface="Arial Rounded MT Bold" panose="020F0704030504030204" pitchFamily="34" charset="0"/>
              </a:rPr>
              <a:t>SOURCE CODE</a:t>
            </a:r>
          </a:p>
        </p:txBody>
      </p:sp>
      <p:sp>
        <p:nvSpPr>
          <p:cNvPr id="7171" name="Content Placeholder 2">
            <a:extLst>
              <a:ext uri="{FF2B5EF4-FFF2-40B4-BE49-F238E27FC236}">
                <a16:creationId xmlns:a16="http://schemas.microsoft.com/office/drawing/2014/main" id="{5D4C7098-67B5-406D-8B57-C1399B838E96}"/>
              </a:ext>
            </a:extLst>
          </p:cNvPr>
          <p:cNvSpPr>
            <a:spLocks noGrp="1"/>
          </p:cNvSpPr>
          <p:nvPr>
            <p:ph idx="1"/>
          </p:nvPr>
        </p:nvSpPr>
        <p:spPr>
          <a:xfrm>
            <a:off x="675398" y="1450738"/>
            <a:ext cx="11217275" cy="7242886"/>
          </a:xfrm>
        </p:spPr>
        <p:txBody>
          <a:bodyPr/>
          <a:lstStyle/>
          <a:p>
            <a:pPr marL="0" indent="0" eaLnBrk="1" hangingPunct="1">
              <a:buNone/>
            </a:pPr>
            <a:r>
              <a:rPr lang="en-IN" altLang="en-US" sz="4400" b="1" dirty="0"/>
              <a:t>  </a:t>
            </a:r>
          </a:p>
          <a:p>
            <a:pPr marL="0" indent="0" eaLnBrk="1" hangingPunct="1">
              <a:buNone/>
            </a:pPr>
            <a:r>
              <a:rPr lang="en-IN" altLang="en-US" sz="4400" b="1" dirty="0"/>
              <a:t>The source code and project description has been uploaded in GITHUB and link of the repository is given below.</a:t>
            </a:r>
          </a:p>
          <a:p>
            <a:pPr marL="0" indent="0" eaLnBrk="1" hangingPunct="1">
              <a:buNone/>
            </a:pPr>
            <a:endParaRPr lang="en-IN" altLang="en-US" sz="4400" b="1" dirty="0"/>
          </a:p>
          <a:p>
            <a:pPr marL="0" indent="0" eaLnBrk="1" hangingPunct="1">
              <a:buNone/>
            </a:pPr>
            <a:r>
              <a:rPr lang="en-IN" altLang="en-US" sz="4400" b="1" dirty="0">
                <a:solidFill>
                  <a:schemeClr val="accent1"/>
                </a:solidFill>
                <a:hlinkClick r:id="rId2">
                  <a:extLst>
                    <a:ext uri="{A12FA001-AC4F-418D-AE19-62706E023703}">
                      <ahyp:hlinkClr xmlns:ahyp="http://schemas.microsoft.com/office/drawing/2018/hyperlinkcolor" val="tx"/>
                    </a:ext>
                  </a:extLst>
                </a:hlinkClick>
              </a:rPr>
              <a:t>https://github.com/SarrveshNagarajan/SIMPLE-JAVA-WATCH-.git</a:t>
            </a:r>
            <a:endParaRPr lang="en-IN" altLang="en-US" sz="4400" b="1" dirty="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07413-B4C4-41F3-BA58-47E1BE5A301E}"/>
              </a:ext>
            </a:extLst>
          </p:cNvPr>
          <p:cNvSpPr>
            <a:spLocks noGrp="1"/>
          </p:cNvSpPr>
          <p:nvPr>
            <p:ph type="title"/>
          </p:nvPr>
        </p:nvSpPr>
        <p:spPr>
          <a:xfrm>
            <a:off x="648104" y="273453"/>
            <a:ext cx="11217275" cy="1885950"/>
          </a:xfrm>
        </p:spPr>
        <p:txBody>
          <a:bodyPr/>
          <a:lstStyle/>
          <a:p>
            <a:r>
              <a:rPr lang="en-IN" sz="5400" u="sng" dirty="0">
                <a:latin typeface="Arial Rounded MT Bold" panose="020F0704030504030204" pitchFamily="34" charset="0"/>
              </a:rPr>
              <a:t>OUTPUT</a:t>
            </a:r>
          </a:p>
        </p:txBody>
      </p:sp>
      <p:sp>
        <p:nvSpPr>
          <p:cNvPr id="3" name="Content Placeholder 2">
            <a:extLst>
              <a:ext uri="{FF2B5EF4-FFF2-40B4-BE49-F238E27FC236}">
                <a16:creationId xmlns:a16="http://schemas.microsoft.com/office/drawing/2014/main" id="{1CA2CADA-4C38-469E-8236-AF1C70C28EDF}"/>
              </a:ext>
            </a:extLst>
          </p:cNvPr>
          <p:cNvSpPr>
            <a:spLocks noGrp="1"/>
          </p:cNvSpPr>
          <p:nvPr>
            <p:ph idx="1"/>
          </p:nvPr>
        </p:nvSpPr>
        <p:spPr>
          <a:xfrm>
            <a:off x="648104" y="1901114"/>
            <a:ext cx="11708592" cy="7324773"/>
          </a:xfrm>
        </p:spPr>
        <p:txBody>
          <a:bodyPr/>
          <a:lstStyle/>
          <a:p>
            <a:pPr>
              <a:buFont typeface="Wingdings" panose="05000000000000000000" pitchFamily="2" charset="2"/>
              <a:buChar char="v"/>
            </a:pPr>
            <a:r>
              <a:rPr lang="en-IN" sz="4400" dirty="0"/>
              <a:t> </a:t>
            </a:r>
            <a:r>
              <a:rPr lang="en-IN" sz="4400" b="1" dirty="0"/>
              <a:t>The screenshots of the output is attached below.</a:t>
            </a:r>
          </a:p>
          <a:p>
            <a:pPr>
              <a:buFont typeface="Wingdings" panose="05000000000000000000" pitchFamily="2" charset="2"/>
              <a:buChar char="v"/>
            </a:pPr>
            <a:endParaRPr lang="en-IN" sz="4400" dirty="0"/>
          </a:p>
        </p:txBody>
      </p:sp>
      <p:pic>
        <p:nvPicPr>
          <p:cNvPr id="5" name="Picture 4">
            <a:extLst>
              <a:ext uri="{FF2B5EF4-FFF2-40B4-BE49-F238E27FC236}">
                <a16:creationId xmlns:a16="http://schemas.microsoft.com/office/drawing/2014/main" id="{92977F94-841A-4D50-B206-5832557B4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691" y="3571407"/>
            <a:ext cx="9591418" cy="5395172"/>
          </a:xfrm>
          <a:prstGeom prst="rect">
            <a:avLst/>
          </a:prstGeom>
        </p:spPr>
      </p:pic>
    </p:spTree>
    <p:extLst>
      <p:ext uri="{BB962C8B-B14F-4D97-AF65-F5344CB8AC3E}">
        <p14:creationId xmlns:p14="http://schemas.microsoft.com/office/powerpoint/2010/main" val="3535445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85A6AA-2775-4F07-A4C3-C6D6EC2712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427" y="1501253"/>
            <a:ext cx="12001945" cy="6751093"/>
          </a:xfrm>
          <a:prstGeom prst="rect">
            <a:avLst/>
          </a:prstGeom>
        </p:spPr>
      </p:pic>
    </p:spTree>
    <p:extLst>
      <p:ext uri="{BB962C8B-B14F-4D97-AF65-F5344CB8AC3E}">
        <p14:creationId xmlns:p14="http://schemas.microsoft.com/office/powerpoint/2010/main" val="1725813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378D93-5BBD-4817-BB25-BDF35EDDDF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423" y="1365257"/>
            <a:ext cx="11961954" cy="7023085"/>
          </a:xfrm>
          <a:prstGeom prst="rect">
            <a:avLst/>
          </a:prstGeom>
        </p:spPr>
      </p:pic>
    </p:spTree>
    <p:extLst>
      <p:ext uri="{BB962C8B-B14F-4D97-AF65-F5344CB8AC3E}">
        <p14:creationId xmlns:p14="http://schemas.microsoft.com/office/powerpoint/2010/main" val="2999133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255</Words>
  <Application>Microsoft Office PowerPoint</Application>
  <PresentationFormat>Custom</PresentationFormat>
  <Paragraphs>53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Arial</vt:lpstr>
      <vt:lpstr>Calibri Light</vt:lpstr>
      <vt:lpstr>Arial Rounded MT Bold</vt:lpstr>
      <vt:lpstr>Wingdings</vt:lpstr>
      <vt:lpstr>Office Theme</vt:lpstr>
      <vt:lpstr>  JAVA END SEM PROJECT</vt:lpstr>
      <vt:lpstr>CONTENT</vt:lpstr>
      <vt:lpstr>ABSTRACT</vt:lpstr>
      <vt:lpstr>PowerPoint Presentation</vt:lpstr>
      <vt:lpstr>SOFTWARE USED</vt:lpstr>
      <vt:lpstr>SOURCE CODE</vt:lpstr>
      <vt:lpstr>OUTPUT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dc:title>
  <dc:creator>Deepak Malhotra</dc:creator>
  <cp:lastModifiedBy>Sarrvesh Nagarajan</cp:lastModifiedBy>
  <cp:revision>15</cp:revision>
  <dcterms:created xsi:type="dcterms:W3CDTF">2017-05-08T10:37:38Z</dcterms:created>
  <dcterms:modified xsi:type="dcterms:W3CDTF">2022-01-30T11:15:03Z</dcterms:modified>
</cp:coreProperties>
</file>