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0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800" dirty="0" smtClean="0"/>
              <a:t>In today’s competitive digital world, students and professionals need a personal platform to showcase their profile, skills, education, and projects. Traditional resumes are static and cannot fully highlight an individual’s creativity or interactive work. Therefore, there is a need for a responsive portfolio website that presents all personal and professional details in an attractive, user-friendly, and accessible manner.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N.SABARINATHAN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24132011802521086 &amp; </a:t>
            </a:r>
          </a:p>
          <a:p>
            <a:r>
              <a:rPr lang="en-US" sz="2400" dirty="0" smtClean="0">
                <a:cs typeface="Calibri"/>
              </a:rPr>
              <a:t> </a:t>
            </a:r>
            <a:r>
              <a:rPr lang="en-US" sz="2400" dirty="0" smtClean="0"/>
              <a:t>asanm20124132011802521086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BSC COMPUTER SCIENCE-E/M(SHIFT-1)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ARIGNAR ANNA GOVT ARTS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pic>
        <p:nvPicPr>
          <p:cNvPr id="20" name="Content Placeholder 19" descr="sabari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 flipH="1">
            <a:off x="138132" y="5373688"/>
            <a:ext cx="333335" cy="730250"/>
          </a:xfrm>
        </p:spPr>
      </p:pic>
      <p:pic>
        <p:nvPicPr>
          <p:cNvPr id="21" name="Content Placeholder 20" descr="sabari.jpg"/>
          <p:cNvPicPr>
            <a:picLocks noGrp="1" noChangeAspect="1"/>
          </p:cNvPicPr>
          <p:nvPr>
            <p:ph sz="half" idx="3"/>
          </p:nvPr>
        </p:nvPicPr>
        <p:blipFill>
          <a:blip r:embed="rId5" cstate="print"/>
          <a:stretch>
            <a:fillRect/>
          </a:stretch>
        </p:blipFill>
        <p:spPr>
          <a:xfrm rot="10800000" flipH="1" flipV="1">
            <a:off x="4151784" y="3212976"/>
            <a:ext cx="4104456" cy="3429000"/>
          </a:xfrm>
        </p:spPr>
      </p:pic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9588" y="142873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Personal Portfolio Website</a:t>
            </a:r>
            <a:r>
              <a:rPr lang="en-US" dirty="0" smtClean="0"/>
              <a:t> was successfully designed and developed using </a:t>
            </a:r>
            <a:r>
              <a:rPr lang="en-US" b="1" dirty="0" smtClean="0"/>
              <a:t>HTML</a:t>
            </a:r>
            <a:r>
              <a:rPr lang="en-US" dirty="0" smtClean="0"/>
              <a:t>, </a:t>
            </a:r>
            <a:r>
              <a:rPr lang="en-US" b="1" dirty="0" smtClean="0"/>
              <a:t>CSS</a:t>
            </a:r>
            <a:r>
              <a:rPr lang="en-US" dirty="0" smtClean="0"/>
              <a:t>, and </a:t>
            </a:r>
            <a:r>
              <a:rPr lang="en-US" b="1" dirty="0" smtClean="0"/>
              <a:t>JavaScript</a:t>
            </a:r>
            <a:r>
              <a:rPr lang="en-US" dirty="0" smtClean="0"/>
              <a:t>. The project fulfills its intended purpose by showcasing personal details, skills, and projects in a professional and user-friendly layout. The website is fully responsive and functions smoothly across different devices and screen sizes.</a:t>
            </a:r>
            <a:endParaRPr lang="en-US" dirty="0"/>
          </a:p>
        </p:txBody>
      </p:sp>
      <p:pic>
        <p:nvPicPr>
          <p:cNvPr id="16" name="Picture 15" descr="sabari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00256" y="3356993"/>
            <a:ext cx="3537033" cy="3501007"/>
          </a:xfrm>
          <a:prstGeom prst="rect">
            <a:avLst/>
          </a:prstGeom>
        </p:spPr>
      </p:pic>
      <p:pic>
        <p:nvPicPr>
          <p:cNvPr id="17" name="Picture 16" descr="sabari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04312" y="0"/>
            <a:ext cx="2325291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 smtClean="0"/>
              <a:t>CONCLUSION;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23392" y="2132856"/>
            <a:ext cx="10972800" cy="2215991"/>
          </a:xfrm>
        </p:spPr>
        <p:txBody>
          <a:bodyPr/>
          <a:lstStyle/>
          <a:p>
            <a:pPr algn="ctr"/>
            <a:r>
              <a:rPr lang="en-US" sz="3600" dirty="0" smtClean="0">
                <a:latin typeface="Baskerville Old Face" pitchFamily="18" charset="0"/>
              </a:rPr>
              <a:t>This portfolio is a great starting point — simple, professional, and easy to customize. With a few personal touches (real images, working contact form, social links), it can serve as a strong showcase of your </a:t>
            </a:r>
            <a:r>
              <a:rPr lang="en-US" sz="3600" dirty="0" err="1" smtClean="0">
                <a:latin typeface="Baskerville Old Face" pitchFamily="18" charset="0"/>
              </a:rPr>
              <a:t>s</a:t>
            </a:r>
            <a:r>
              <a:rPr lang="en-US" sz="3600" dirty="0" err="1" smtClean="0">
                <a:latin typeface="Baskerville Old Face" pitchFamily="18" charset="0"/>
              </a:rPr>
              <a:t>s.</a:t>
            </a:r>
            <a:r>
              <a:rPr lang="en-US" sz="3600" dirty="0" err="1" smtClean="0">
                <a:latin typeface="Baskerville Old Face" pitchFamily="18" charset="0"/>
              </a:rPr>
              <a:t>kill</a:t>
            </a:r>
            <a:endParaRPr lang="en-US" sz="3600" dirty="0">
              <a:latin typeface="Baskerville Old Face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214338"/>
            <a:ext cx="12192000" cy="728662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0" y="829627"/>
            <a:ext cx="5095867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dirty="0" smtClean="0"/>
              <a:t>PROJECT TITTLE:PERSONAL PORTFOLIO WEBSITE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595274" y="1928802"/>
            <a:ext cx="900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I.In</a:t>
            </a:r>
            <a:r>
              <a:rPr lang="en-US" dirty="0" smtClean="0"/>
              <a:t> today's competitive job market, having a strong online presence is essential for developers and designers to showcase their skills, projects, and experience.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6712" y="285749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II. Many aspiring professionals lack a personalized digital space to present themselves effectively to potential clients  or employer.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66646" y="1928803"/>
            <a:ext cx="9286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1.The </a:t>
            </a:r>
            <a:r>
              <a:rPr lang="en-US" b="1" dirty="0" smtClean="0"/>
              <a:t>Personal Portfolio Website</a:t>
            </a:r>
            <a:r>
              <a:rPr lang="en-US" dirty="0" smtClean="0"/>
              <a:t> is a responsive and modern web application designed to showcase the personal brand, skills, and projects of </a:t>
            </a:r>
            <a:r>
              <a:rPr lang="en-US" i="1" dirty="0" smtClean="0"/>
              <a:t>N. </a:t>
            </a:r>
            <a:r>
              <a:rPr lang="en-US" i="1" dirty="0" err="1" smtClean="0"/>
              <a:t>Sabarinathan</a:t>
            </a:r>
            <a:r>
              <a:rPr lang="en-US" dirty="0" smtClean="0"/>
              <a:t>, a front-end developer and computer science student.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22" y="3357562"/>
            <a:ext cx="8905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2.The website serves as a digital resume that highlights his technical abilities, previous work, and ways to get in touch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309522" y="1928802"/>
            <a:ext cx="942981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1.DEVELOPER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b="1" dirty="0" smtClean="0"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2.DESIGNER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928803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1.Responsive Web Design</a:t>
            </a:r>
            <a:r>
              <a:rPr lang="en-US" dirty="0" smtClean="0"/>
              <a:t> – using grid layouts and flexible styling for mobile-friendliness.</a:t>
            </a:r>
            <a:endParaRPr lang="en-US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2952729" y="2714620"/>
            <a:ext cx="84296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2.Component-Based Layout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organizing code into sections like header,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nav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about, skills, projects, and contact for better readability and structure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24166" y="35718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Arial" charset="0"/>
                <a:cs typeface="Arial" charset="0"/>
              </a:rPr>
              <a:t>3.Form Handling (JavaScript)</a:t>
            </a:r>
            <a:r>
              <a:rPr lang="en-US" dirty="0" smtClean="0">
                <a:latin typeface="Arial" charset="0"/>
                <a:cs typeface="Arial" charset="0"/>
              </a:rPr>
              <a:t> – basic front-end form submission with feedback alert.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US" dirty="0" smtClean="0"/>
              <a:t>Portfolio design and lay out: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352" y="1577340"/>
            <a:ext cx="11319048" cy="3600986"/>
          </a:xfrm>
        </p:spPr>
        <p:txBody>
          <a:bodyPr/>
          <a:lstStyle/>
          <a:p>
            <a:pPr lvl="0" algn="just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Color 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Scheme</a:t>
            </a:r>
          </a:p>
          <a:p>
            <a:pPr lvl="0" algn="just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algn="just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Background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000" dirty="0" smtClean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#f8f9fa</a:t>
            </a:r>
            <a:r>
              <a:rPr 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(light </a:t>
            </a:r>
            <a:r>
              <a:rPr 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gray)</a:t>
            </a:r>
          </a:p>
          <a:p>
            <a:pPr lvl="0" algn="just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algn="just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Header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000" dirty="0" smtClean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#2f1a14</a:t>
            </a:r>
            <a:r>
              <a:rPr 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(dark </a:t>
            </a:r>
            <a:r>
              <a:rPr 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brown)</a:t>
            </a:r>
          </a:p>
          <a:p>
            <a:pPr lvl="0" algn="just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algn="just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Accent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Light pinks (</a:t>
            </a:r>
            <a:r>
              <a:rPr lang="en-US" sz="1000" dirty="0" smtClean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#ffe5dc</a:t>
            </a:r>
            <a:r>
              <a:rPr 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and white </a:t>
            </a:r>
            <a:r>
              <a:rPr 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cards</a:t>
            </a:r>
          </a:p>
          <a:p>
            <a:pPr lvl="0" algn="just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algn="just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Consistent Typography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Clear hierarchy using font weights and sizes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0" algn="just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algn="just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Font &amp; Style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Uses Google Fonts </a:t>
            </a:r>
          </a:p>
          <a:p>
            <a:pPr lvl="0" algn="just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algn="just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238084" y="1428736"/>
            <a:ext cx="9459641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Navigation Bar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Allows smooth scrolling to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#about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#skills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#projects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and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#contact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About Section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Personal introduction with educational background and passion for web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Skills Section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Lists core competencies like HTML, CSS, JavaScript, UI/UX Design, etc.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Uses a responsive grid layout.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Projects Section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Two featured projects: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Portfolio Website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Landing Page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Each project is shown as a card with an image, title, and description.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Contact Form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Users can enter name, email, and message.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JavaScript captures the data and displays an alert 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Thank you {name}! Your message has been sent.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Form is reset after submission.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Words>592</Words>
  <Application>Microsoft Office PowerPoint</Application>
  <PresentationFormat>Custom</PresentationFormat>
  <Paragraphs>83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TITTLE:PERSONAL PORTFOLIO WEBSITE</vt:lpstr>
      <vt:lpstr>AGENDA</vt:lpstr>
      <vt:lpstr>PROBLEM STATEMENT</vt:lpstr>
      <vt:lpstr>PROJECT OVERVIEW</vt:lpstr>
      <vt:lpstr>WHO ARE THE END USERS?</vt:lpstr>
      <vt:lpstr>TOOLS AND TECHNIQUES</vt:lpstr>
      <vt:lpstr>Portfolio design and lay out: </vt:lpstr>
      <vt:lpstr>FEATURES AND FUNCTIONALITY</vt:lpstr>
      <vt:lpstr>RESULTS AND SCREENSHOTS</vt:lpstr>
      <vt:lpstr>CONCLUSION;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acer</cp:lastModifiedBy>
  <cp:revision>36</cp:revision>
  <dcterms:created xsi:type="dcterms:W3CDTF">2024-03-29T15:07:22Z</dcterms:created>
  <dcterms:modified xsi:type="dcterms:W3CDTF">2025-09-03T08:35:17Z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