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73" r:id="rId3"/>
    <p:sldId id="276" r:id="rId4"/>
    <p:sldId id="294" r:id="rId5"/>
    <p:sldId id="296" r:id="rId6"/>
    <p:sldId id="297" r:id="rId7"/>
    <p:sldId id="298" r:id="rId8"/>
    <p:sldId id="290" r:id="rId9"/>
    <p:sldId id="278" r:id="rId10"/>
    <p:sldId id="281" r:id="rId11"/>
    <p:sldId id="282" r:id="rId12"/>
    <p:sldId id="291" r:id="rId13"/>
    <p:sldId id="293" r:id="rId14"/>
    <p:sldId id="292" r:id="rId15"/>
    <p:sldId id="284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/>
    <p:restoredTop sz="94648"/>
  </p:normalViewPr>
  <p:slideViewPr>
    <p:cSldViewPr snapToGrid="0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B89-22C3-EC49-596D-A024EDE2E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F0F1A-1160-FFA7-0E6A-4FA6AEE8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2356-DE75-E3A5-6F65-8C7DB35F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B922-B485-D85E-C63E-BC4BFF39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6C68-1858-5A2C-EBFB-F8F59440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697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A41-F08C-2CB8-435E-EBCE1588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C9DE-69B6-14EB-A804-605636E36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B87A-AFEB-240F-C996-C6E8724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FFF-E048-B9E5-B13C-CDAEB75B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A083-783B-F457-41CE-6A8DBA6A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7346B-CBC0-CD06-0FED-AC69F9B8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2F8B1-A2EE-A1F0-F526-CDF9EE98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D6D7-A737-E69E-2242-1ECDB6A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5ED3-FB8C-7AF2-4A30-493D130F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8BF2-0ED5-03B9-B016-C514866E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97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4B7-DBFB-1AA2-1030-A6EB928D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6EB4-A311-0529-134B-95086ED1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EA6B-091C-889C-D1E7-03A34A45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6A73-226C-6254-3C34-AB5FB543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23AB-A5D7-9961-E84E-76AD41AA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80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793D-1C1D-CCDD-492B-49930236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8D40-67F0-2540-6B14-B4F54B00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8861-CC17-DF3B-ED1E-25F33502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D8F8-B079-7D06-9408-4FEC0D85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05B1-20E6-967C-E938-CBA9F12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12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6B05-1C4F-C8E4-33AC-B2390A7C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20F9-C01B-09F5-2BB0-F44497569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A151-5E5B-9C1B-8820-87F1E018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7AB4-BB91-5475-0376-B87B4770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48FA-1F46-D558-B153-B2437E79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A0D2-3664-ABFF-287F-C1CC6F21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2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AEC-5192-56B1-C4B1-256C7D9E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294C-6D6C-0F6D-3FA7-990FE10D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A7D3-D15F-8280-910E-D1EBE424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9F4CF-CDEC-600B-18A6-47754753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DFCAF-EE97-BC7B-A605-39DBE074C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56B29-86FB-E96F-FD79-E576F4A8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DC38B-B90B-1C18-7270-7C360365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183C8-254D-5F08-AD60-1FEF191D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752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9296-98AB-1320-C8C5-07AB12A2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C4CEA-2E34-71AB-C67C-56810817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4FAE6-71B3-795E-E9C1-D73A3FAE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4C030-5EE9-3B2F-9438-6B85F909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608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110A1-C161-4526-F9A6-5C6793F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B880-EA9B-9EA1-BB30-94D4600B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5136-1F82-B442-74F7-47FFC5AD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895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124-8706-C5B4-1F72-9121DCBD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A4B-1AD6-DD0F-3FC8-81DA25D5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D23B-D0CA-1F8E-9690-5EAADB5E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31E4-883A-382E-9CB8-7FEC8895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5CA8-32F0-F1AB-5307-894434CD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207CD-32B9-5386-C654-833D2D7C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56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452B-71E5-52EC-58EE-E7776BDF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00EDF-AAE7-39C1-C901-89770AB5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31AD7-CE69-F0B7-186C-5CEE66035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BC85-32F6-A83F-D874-04215B90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1A26-BD99-64F8-62D9-9919E1B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4186-E1CB-D588-9EE7-271538D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86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9566-56B7-413C-5B60-10E2736A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47BD-4105-B234-B2A4-A39566E3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B8CB-C6BD-AA7D-A07F-C88F1466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73858-EECC-1547-998C-41930A46EF41}" type="datetimeFigureOut">
              <a:rPr lang="en-IL" smtClean="0"/>
              <a:t>06/07/2024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84B4-8E13-78A9-A76C-AD64BFA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3F85-C7BA-1AE3-D6DB-735FBC7A8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44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C316A9F-15E8-509C-C037-830780C7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2" y="643466"/>
            <a:ext cx="92851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E89-4E35-9542-504C-0549156D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Constant test mode – [2:0]Mode = ‘010’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DB2EF-88B2-7419-C3BF-2B186A65E744}"/>
              </a:ext>
            </a:extLst>
          </p:cNvPr>
          <p:cNvSpPr/>
          <p:nvPr/>
        </p:nvSpPr>
        <p:spPr>
          <a:xfrm>
            <a:off x="653144" y="1690687"/>
            <a:ext cx="2645226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‘010’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[1:0]ValSel = ‘01’(2d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IL" dirty="0"/>
              <a:t>NewLine =‘1’(2d clk)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ABBCC-FA1C-C85D-1DEF-0D30AF7DE968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Normal: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1EE064-C372-D7FE-FCB6-DA52B2DFAC27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11DE1-79C3-BC5E-1B5E-A2FEFB44AC10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497BFCF-4F6C-67AE-91E0-ACAECCC664B5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C4290-B9B8-0B75-EC3C-E4FD78C81F1A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1DF46-DEA1-87D9-4C30-C63E1E6535F2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FE76325-DAA7-0FAB-78DF-3F2A844A837F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ED5B9-1E03-76B6-0487-70EC6F487AB7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129948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1x1’white’– [2:0]Mode = ‘011’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‘011’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1x1: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ValSel[1]=~ValSel[1]</a:t>
            </a:r>
          </a:p>
          <a:p>
            <a:pPr algn="ctr"/>
            <a:r>
              <a:rPr lang="en-IL" dirty="0"/>
              <a:t>Flag = ~Flag(1clk)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41725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1x1’black’– [2:0]Mode = ‘100’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‘100’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1x1: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ValSel[1]=~ValSel[1]</a:t>
            </a:r>
          </a:p>
          <a:p>
            <a:pPr algn="ctr"/>
            <a:r>
              <a:rPr lang="en-IL" dirty="0"/>
              <a:t>Flag = ~Flag(1clk)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83759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2x2 ’white’– [2:0]Mode = ‘101’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‘101’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‘00’ or ‘01’: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’10’ or ‘11’: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656103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2x2: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’00’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Flag+1(1clk)</a:t>
            </a:r>
          </a:p>
          <a:p>
            <a:pPr algn="ctr"/>
            <a:r>
              <a:rPr lang="en-US" dirty="0"/>
              <a:t>E</a:t>
            </a:r>
            <a:r>
              <a:rPr lang="en-IL" dirty="0"/>
              <a:t>very 2 clks:</a:t>
            </a:r>
          </a:p>
          <a:p>
            <a:pPr algn="ctr"/>
            <a:r>
              <a:rPr lang="en-IL" dirty="0"/>
              <a:t>ValSel[1]=~ValSel[1] 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983184" y="1690688"/>
            <a:ext cx="2264236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424040" y="3506695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477229" y="286036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49859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2x2’black’– [2:0]Mode = ‘110’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‘110’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NewLine =‘1’(2d clk)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‘00’ or ‘01’: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‘10’ or ‘11’: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9031568" y="1690688"/>
            <a:ext cx="2215851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456297" y="3462565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472423" y="2859236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A4F4D-09C7-F529-0F7E-691793B65314}"/>
              </a:ext>
            </a:extLst>
          </p:cNvPr>
          <p:cNvSpPr/>
          <p:nvPr/>
        </p:nvSpPr>
        <p:spPr>
          <a:xfrm>
            <a:off x="4784066" y="1661432"/>
            <a:ext cx="2656103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2x2: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’00’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Flag+1(1clk)</a:t>
            </a:r>
          </a:p>
          <a:p>
            <a:pPr algn="ctr"/>
            <a:r>
              <a:rPr lang="en-US" dirty="0"/>
              <a:t>E</a:t>
            </a:r>
            <a:r>
              <a:rPr lang="en-IL" dirty="0"/>
              <a:t>very 2 clks:</a:t>
            </a:r>
          </a:p>
          <a:p>
            <a:pPr algn="ctr"/>
            <a:r>
              <a:rPr lang="en-IL" dirty="0"/>
              <a:t>ValSel[1]=~ValSel[1] 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</p:txBody>
      </p:sp>
    </p:spTree>
    <p:extLst>
      <p:ext uri="{BB962C8B-B14F-4D97-AF65-F5344CB8AC3E}">
        <p14:creationId xmlns:p14="http://schemas.microsoft.com/office/powerpoint/2010/main" val="78484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Extracting Ramp - [2:0]Mode = ‘111’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98157-3B4B-2AA2-6657-EB255FC91A4B}"/>
              </a:ext>
            </a:extLst>
          </p:cNvPr>
          <p:cNvSpPr/>
          <p:nvPr/>
        </p:nvSpPr>
        <p:spPr>
          <a:xfrm>
            <a:off x="544286" y="1690687"/>
            <a:ext cx="2754084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‘111’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ramp_enb =’1’</a:t>
            </a:r>
          </a:p>
          <a:p>
            <a:pPr algn="ctr"/>
            <a:r>
              <a:rPr lang="en-IL" dirty="0"/>
              <a:t>[1:0]ValSel = ‘00’</a:t>
            </a:r>
          </a:p>
          <a:p>
            <a:pPr algn="ctr"/>
            <a:r>
              <a:rPr lang="en-US" dirty="0"/>
              <a:t>d</a:t>
            </a:r>
            <a:r>
              <a:rPr lang="en-IL" dirty="0"/>
              <a:t>elta = 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Cnt_enb=‘1’(2d clk)</a:t>
            </a:r>
          </a:p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3170E-2A0B-21C8-B10D-4509A9E9EDBC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Ramp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x[1:0]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[1:0]ValSel = ‘11’</a:t>
            </a:r>
          </a:p>
          <a:p>
            <a:pPr algn="ctr"/>
            <a:r>
              <a:rPr lang="en-US" dirty="0"/>
              <a:t>d</a:t>
            </a:r>
            <a:r>
              <a:rPr lang="en-IL" dirty="0"/>
              <a:t>elta = ’1’(1clk)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E55B1AD-7673-5103-91C2-793362223A22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019D2-0995-0294-E3BE-E30601FC83FE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4E7823-3D91-9FFA-C01F-CE3B74FCCCBF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7767-DFA7-7973-07F9-33206E42AFC2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EAB53-1EDD-30DE-52C5-E8418CC7BC50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  <a:p>
            <a:pPr algn="ctr"/>
            <a:r>
              <a:rPr lang="en-US" dirty="0"/>
              <a:t>F</a:t>
            </a:r>
            <a:r>
              <a:rPr lang="en-IL" dirty="0"/>
              <a:t>lag = 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8B56E5E-0E0E-87C9-061A-BDCCDBDC97CC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9EF4F-F98F-AD8B-0307-6B881A91A724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15147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7DA8-6D36-009B-6B56-2C2C0DC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Control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DA2B-3695-D3BA-3028-250F14E7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35767"/>
            <a:ext cx="10515600" cy="5402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b="1" u="sng" dirty="0"/>
              <a:t>Inputs:</a:t>
            </a:r>
          </a:p>
          <a:p>
            <a:r>
              <a:rPr lang="en-IL" sz="2800" dirty="0"/>
              <a:t>Clk – The system clock.</a:t>
            </a:r>
          </a:p>
          <a:p>
            <a:r>
              <a:rPr lang="en-IL" sz="2800" dirty="0"/>
              <a:t>Reset – Active low asynchronous reset.</a:t>
            </a:r>
          </a:p>
          <a:p>
            <a:r>
              <a:rPr lang="en-IL" sz="2800" dirty="0"/>
              <a:t>[2:0]Mode – The current work mode.</a:t>
            </a:r>
          </a:p>
          <a:p>
            <a:r>
              <a:rPr lang="en-IL" sz="2800" dirty="0"/>
              <a:t>Sync – New line signal.</a:t>
            </a:r>
          </a:p>
          <a:p>
            <a:r>
              <a:rPr lang="en-US" dirty="0"/>
              <a:t>f</a:t>
            </a:r>
            <a:r>
              <a:rPr lang="en-IL" sz="2800" dirty="0"/>
              <a:t>_</a:t>
            </a:r>
            <a:r>
              <a:rPr lang="en-IL" dirty="0"/>
              <a:t>S</a:t>
            </a:r>
            <a:r>
              <a:rPr lang="en-IL" sz="2800" dirty="0"/>
              <a:t>ync – Start the normal mode counter.</a:t>
            </a:r>
          </a:p>
          <a:p>
            <a:r>
              <a:rPr lang="en-US" dirty="0" err="1"/>
              <a:t>EndFrame</a:t>
            </a:r>
            <a:r>
              <a:rPr lang="en-US" dirty="0"/>
              <a:t> </a:t>
            </a:r>
            <a:r>
              <a:rPr lang="en-IL" dirty="0"/>
              <a:t>– The frame has ended once the 5bitCounter counted 24 lines.</a:t>
            </a:r>
          </a:p>
          <a:p>
            <a:r>
              <a:rPr lang="en-IL" dirty="0"/>
              <a:t>EndLine – The line has ended once the 12bit counter counter either 1290 in test mode or 4096 in normal mode.</a:t>
            </a:r>
            <a:endParaRPr lang="en-IL" sz="2800" dirty="0"/>
          </a:p>
          <a:p>
            <a:r>
              <a:rPr lang="en-IL" dirty="0"/>
              <a:t>[1:0]X - </a:t>
            </a: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2800" dirty="0">
                <a:latin typeface="Arial" panose="020B0604020202020204" pitchFamily="34" charset="0"/>
                <a:cs typeface="Arial" panose="020B0604020202020204" pitchFamily="34" charset="0"/>
              </a:rPr>
              <a:t>hoose </a:t>
            </a:r>
            <a:r>
              <a:rPr lang="en-IL" sz="2800" kern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gap between numbers at the same row</a:t>
            </a:r>
            <a:r>
              <a:rPr lang="en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endParaRPr lang="en-IL" sz="2800" dirty="0"/>
          </a:p>
          <a:p>
            <a:endParaRPr lang="en-IL" dirty="0"/>
          </a:p>
          <a:p>
            <a:endParaRPr lang="en-IL" dirty="0"/>
          </a:p>
          <a:p>
            <a:endParaRPr lang="en-IL" sz="2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095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A30-98CC-2894-4300-B62554C2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0"/>
            <a:ext cx="10515600" cy="1325563"/>
          </a:xfrm>
        </p:spPr>
        <p:txBody>
          <a:bodyPr/>
          <a:lstStyle/>
          <a:p>
            <a:pPr algn="ctr"/>
            <a:r>
              <a:rPr lang="en-IL" dirty="0"/>
              <a:t>Control -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BF20-EC74-B07E-1E6E-DADD408B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004207"/>
            <a:ext cx="10515600" cy="56251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L" sz="3800" b="1" u="sng" dirty="0">
                <a:latin typeface="Arial" panose="020B0604020202020204" pitchFamily="34" charset="0"/>
                <a:cs typeface="Arial" panose="020B0604020202020204" pitchFamily="34" charset="0"/>
              </a:rPr>
              <a:t>The possible output values: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NewLine – Send a signal to the 5bitCounter when a new line has started.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Binary_or_Gray – Choose whether the output will be in Gray code or Binary code. ‘1’ for Gray and ’0’ for Binary.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[1:0]Xmode  - The </a:t>
            </a:r>
            <a:r>
              <a:rPr lang="en-IL" sz="1900" kern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gap between numbers at the same row for the Counter </a:t>
            </a: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’00’:  The gap between numbers at the same row will be 0.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‘01’: The gap between numbers at the same row will be 1.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‘10’: The gap between numbers at the same row will be 4.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‘11’: The gap between numbers at the same row will be 8.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est – ‘0’ for the 12bitcounter to count to 4095 and ‘1’ for the 12bitCounter to count to 1289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5b_enb –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12b_enb  -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Cnt_enb -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ramp_enb - ‘1’ active, ‘0’ inactive with ‘0’ at all outputs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Delta – ‘1’ to add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deltaY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to the count</a:t>
            </a:r>
            <a:endParaRPr lang="en-IL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[1:0]ValSel – ’00’ for FV, ‘01’ for [11:0]Val, ’10’ for 12’b1 and ’11’ for the last output.</a:t>
            </a:r>
          </a:p>
          <a:p>
            <a:endParaRPr lang="en-IL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L" sz="1900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1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1B01-BFFE-3E53-356B-0AED6EAB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D4C5-A3E5-D0F4-902D-75F3F0D0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L" sz="2800" b="1" u="sng" dirty="0"/>
              <a:t>Inputs:</a:t>
            </a:r>
          </a:p>
          <a:p>
            <a:r>
              <a:rPr lang="en-IL" sz="2600" dirty="0"/>
              <a:t>Clk – The system clock.</a:t>
            </a:r>
          </a:p>
          <a:p>
            <a:r>
              <a:rPr lang="en-IL" sz="2600" dirty="0"/>
              <a:t>Reset – Active low asynchronous reset.</a:t>
            </a:r>
          </a:p>
          <a:p>
            <a:r>
              <a:rPr lang="en-IL" sz="2600" dirty="0"/>
              <a:t>Cnt_enb – ‘1’ for active, ’0’ for inactive.</a:t>
            </a:r>
          </a:p>
          <a:p>
            <a:r>
              <a:rPr lang="en-IL" sz="2600" dirty="0"/>
              <a:t>[11:0]LoadVal – </a:t>
            </a:r>
            <a:r>
              <a:rPr lang="en-US" sz="2600" dirty="0"/>
              <a:t>The value that needs to be added to delta X.</a:t>
            </a:r>
          </a:p>
          <a:p>
            <a:r>
              <a:rPr lang="en-IL" sz="2600" dirty="0"/>
              <a:t>[1:0]Xmode – The delta X, </a:t>
            </a:r>
            <a:r>
              <a:rPr lang="en-IL" sz="2600" dirty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IL" sz="2600" kern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gap between numbers at the same row</a:t>
            </a:r>
            <a:r>
              <a:rPr lang="en-IL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None/>
            </a:pPr>
            <a:r>
              <a:rPr lang="en-IL" sz="2600" dirty="0">
                <a:latin typeface="Arial" panose="020B0604020202020204" pitchFamily="34" charset="0"/>
                <a:cs typeface="Arial" panose="020B0604020202020204" pitchFamily="34" charset="0"/>
              </a:rPr>
              <a:t>’00’:  The gap between numbers at the same row will be 0.</a:t>
            </a:r>
          </a:p>
          <a:p>
            <a:pPr marL="0" indent="0">
              <a:buNone/>
            </a:pPr>
            <a:r>
              <a:rPr lang="en-IL" sz="2600" dirty="0">
                <a:latin typeface="Arial" panose="020B0604020202020204" pitchFamily="34" charset="0"/>
                <a:cs typeface="Arial" panose="020B0604020202020204" pitchFamily="34" charset="0"/>
              </a:rPr>
              <a:t>‘01’: The gap between numbers at the same row will be 1.</a:t>
            </a:r>
          </a:p>
          <a:p>
            <a:pPr marL="0" indent="0">
              <a:buNone/>
            </a:pPr>
            <a:r>
              <a:rPr lang="en-IL" sz="2600" dirty="0">
                <a:latin typeface="Arial" panose="020B0604020202020204" pitchFamily="34" charset="0"/>
                <a:cs typeface="Arial" panose="020B0604020202020204" pitchFamily="34" charset="0"/>
              </a:rPr>
              <a:t>‘10’: The gap between numbers at the same row will be 4.</a:t>
            </a:r>
          </a:p>
          <a:p>
            <a:pPr marL="0" indent="0">
              <a:buNone/>
            </a:pPr>
            <a:r>
              <a:rPr lang="en-IL" sz="2600" dirty="0">
                <a:latin typeface="Arial" panose="020B0604020202020204" pitchFamily="34" charset="0"/>
                <a:cs typeface="Arial" panose="020B0604020202020204" pitchFamily="34" charset="0"/>
              </a:rPr>
              <a:t>‘11’: The gap between numbers at the same row will be 8.</a:t>
            </a:r>
          </a:p>
          <a:p>
            <a:pPr marL="0" indent="0">
              <a:buNone/>
            </a:pPr>
            <a:r>
              <a:rPr lang="en-IL" sz="2800" b="1" u="sng" dirty="0"/>
              <a:t>Output:</a:t>
            </a:r>
          </a:p>
          <a:p>
            <a:r>
              <a:rPr lang="en-IL" dirty="0"/>
              <a:t>[11:0]Cnt – The value of LoadVal + deltaX</a:t>
            </a:r>
            <a:endParaRPr lang="en-IL" sz="2800" dirty="0"/>
          </a:p>
          <a:p>
            <a:endParaRPr lang="en-IL" dirty="0"/>
          </a:p>
          <a:p>
            <a:endParaRPr lang="en-IL" dirty="0"/>
          </a:p>
          <a:p>
            <a:endParaRPr lang="en-IL" sz="2800" dirty="0"/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600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89B0-F1B6-BA99-3A04-BAA3C7CE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Counter -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FB809-5CE9-110B-D1FE-4D8DD930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09" y="1966552"/>
            <a:ext cx="9319581" cy="36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6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608E-44A0-E4A4-44CE-3116BD4E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59E4-68FF-0937-CF6C-ED214B6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L" sz="3200" b="1" u="sng" dirty="0"/>
              <a:t>Inputs:</a:t>
            </a:r>
          </a:p>
          <a:p>
            <a:r>
              <a:rPr lang="en-IL" sz="2800" dirty="0"/>
              <a:t>Clk – The system clock.</a:t>
            </a:r>
          </a:p>
          <a:p>
            <a:r>
              <a:rPr lang="en-IL" sz="2800" dirty="0"/>
              <a:t>Reset – Active low asynchronous reset.</a:t>
            </a:r>
          </a:p>
          <a:p>
            <a:r>
              <a:rPr lang="en-IL" dirty="0"/>
              <a:t>ramp</a:t>
            </a:r>
            <a:r>
              <a:rPr lang="en-IL" sz="2800" dirty="0"/>
              <a:t>_enb – ‘1’ for active, ’0’ for inactive.</a:t>
            </a:r>
          </a:p>
          <a:p>
            <a:r>
              <a:rPr lang="en-US" dirty="0"/>
              <a:t>d</a:t>
            </a:r>
            <a:r>
              <a:rPr lang="en-US" sz="2800" dirty="0"/>
              <a:t>elta – Add delta Y to the output</a:t>
            </a:r>
          </a:p>
          <a:p>
            <a:r>
              <a:rPr lang="en-IL" sz="2800" dirty="0"/>
              <a:t>[1:0]Ymode – The delta Y</a:t>
            </a:r>
            <a:endParaRPr lang="en-IL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L" sz="2800" dirty="0">
                <a:latin typeface="Arial" panose="020B0604020202020204" pitchFamily="34" charset="0"/>
                <a:cs typeface="Arial" panose="020B0604020202020204" pitchFamily="34" charset="0"/>
              </a:rPr>
              <a:t>’00’:  deltaY = 0</a:t>
            </a:r>
          </a:p>
          <a:p>
            <a:pPr marL="0" indent="0">
              <a:buNone/>
            </a:pPr>
            <a:r>
              <a:rPr lang="en-IL" sz="2800" dirty="0">
                <a:latin typeface="Arial" panose="020B0604020202020204" pitchFamily="34" charset="0"/>
                <a:cs typeface="Arial" panose="020B0604020202020204" pitchFamily="34" charset="0"/>
              </a:rPr>
              <a:t>‘01’: deltaY = 1</a:t>
            </a:r>
          </a:p>
          <a:p>
            <a:pPr marL="0" indent="0">
              <a:buNone/>
            </a:pPr>
            <a:r>
              <a:rPr lang="en-IL" sz="2800" dirty="0">
                <a:latin typeface="Arial" panose="020B0604020202020204" pitchFamily="34" charset="0"/>
                <a:cs typeface="Arial" panose="020B0604020202020204" pitchFamily="34" charset="0"/>
              </a:rPr>
              <a:t>‘10’: deltaY = 16</a:t>
            </a:r>
          </a:p>
          <a:p>
            <a:pPr marL="0" indent="0">
              <a:buNone/>
            </a:pPr>
            <a:r>
              <a:rPr lang="en-IL" sz="2800" dirty="0">
                <a:latin typeface="Arial" panose="020B0604020202020204" pitchFamily="34" charset="0"/>
                <a:cs typeface="Arial" panose="020B0604020202020204" pitchFamily="34" charset="0"/>
              </a:rPr>
              <a:t>‘11’: deltaY = 1290</a:t>
            </a:r>
          </a:p>
          <a:p>
            <a:pPr marL="0" indent="0">
              <a:buNone/>
            </a:pPr>
            <a:r>
              <a:rPr lang="en-IL" sz="3200" b="1" u="sng" dirty="0"/>
              <a:t>Output:</a:t>
            </a:r>
          </a:p>
          <a:p>
            <a:r>
              <a:rPr lang="en-IL" dirty="0"/>
              <a:t>[11:0]Out = deltaY*(number of delta signals)</a:t>
            </a:r>
          </a:p>
        </p:txBody>
      </p:sp>
    </p:spTree>
    <p:extLst>
      <p:ext uri="{BB962C8B-B14F-4D97-AF65-F5344CB8AC3E}">
        <p14:creationId xmlns:p14="http://schemas.microsoft.com/office/powerpoint/2010/main" val="374898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01E4-3FF2-A923-48AD-07506C7E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Ramp -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CFF42-E000-13CA-272F-4EE5627D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69" y="2173470"/>
            <a:ext cx="7594768" cy="41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722F1E9-B462-0D70-3079-9CDDC013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5" y="643466"/>
            <a:ext cx="90219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C6C-3369-1E8A-2E91-51E0546C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Normal work mode – [2:0]Mode = ‘001’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1F98-DF40-6B84-1867-67AC62C6CE55}"/>
              </a:ext>
            </a:extLst>
          </p:cNvPr>
          <p:cNvSpPr/>
          <p:nvPr/>
        </p:nvSpPr>
        <p:spPr>
          <a:xfrm>
            <a:off x="838200" y="1690687"/>
            <a:ext cx="2460169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‘001’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‘0’</a:t>
            </a:r>
          </a:p>
          <a:p>
            <a:pPr algn="ctr"/>
            <a:r>
              <a:rPr lang="en-IL" dirty="0"/>
              <a:t>Binary_Or_Gray=’1’</a:t>
            </a:r>
          </a:p>
          <a:p>
            <a:pPr algn="ctr"/>
            <a:r>
              <a:rPr lang="en-IL" dirty="0"/>
              <a:t>ramp_enb =’0’</a:t>
            </a:r>
          </a:p>
          <a:p>
            <a:pPr algn="ctr"/>
            <a:r>
              <a:rPr lang="en-IL" dirty="0"/>
              <a:t>[1:0]ValSel = ‘00’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3A1F4-3961-AB99-6140-0E73E0AC54EF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Normal: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  <a:endParaRPr lang="en-IL" dirty="0"/>
          </a:p>
          <a:p>
            <a:pPr algn="ctr"/>
            <a:r>
              <a:rPr lang="en-IL" dirty="0"/>
              <a:t>Xmode= ‘01’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[1:0]ValSel = ‘11’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D64766E-D323-7265-1EED-30A7BDFB85B5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23434-1CB8-5337-DE88-B37B11238E45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733558E-CE61-3116-7DA9-3428A042F032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25949-3749-AC79-395B-8966CFEED46B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256B0-19A1-DE11-4A02-62969D3EC861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2E1C0B7-864C-82B6-E157-3D953ADC7954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46447-2B69-FEF0-F389-BE631ACEE45C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9213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1805</Words>
  <Application>Microsoft Macintosh PowerPoint</Application>
  <PresentationFormat>Widescreen</PresentationFormat>
  <Paragraphs>278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Control – Inputs</vt:lpstr>
      <vt:lpstr>Control - Outputs</vt:lpstr>
      <vt:lpstr>Counter</vt:lpstr>
      <vt:lpstr>Counter - design</vt:lpstr>
      <vt:lpstr>Ramp</vt:lpstr>
      <vt:lpstr>Ramp - design</vt:lpstr>
      <vt:lpstr>PowerPoint Presentation</vt:lpstr>
      <vt:lpstr>Normal work mode – [2:0]Mode = ‘001’</vt:lpstr>
      <vt:lpstr>Constant test mode – [2:0]Mode = ‘010’</vt:lpstr>
      <vt:lpstr>Checkerboard 1x1’white’– [2:0]Mode = ‘011’</vt:lpstr>
      <vt:lpstr>Checkerboard 1x1’black’– [2:0]Mode = ‘100’</vt:lpstr>
      <vt:lpstr>Checkerboard 2x2 ’white’– [2:0]Mode = ‘101’</vt:lpstr>
      <vt:lpstr>Checkerboard 2x2’black’– [2:0]Mode = ‘110’</vt:lpstr>
      <vt:lpstr>Extracting Ramp - [2:0]Mode = ‘111’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Oded Sabari</dc:creator>
  <cp:lastModifiedBy>Oded Sabari</cp:lastModifiedBy>
  <cp:revision>71</cp:revision>
  <dcterms:created xsi:type="dcterms:W3CDTF">2024-06-22T07:07:42Z</dcterms:created>
  <dcterms:modified xsi:type="dcterms:W3CDTF">2024-07-06T06:49:09Z</dcterms:modified>
</cp:coreProperties>
</file>