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5CF005-7AA8-451F-A6E2-803F3ECFE6A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F11802-236F-41C9-A0FB-9508F99CBD80}">
      <dgm:prSet/>
      <dgm:spPr/>
      <dgm:t>
        <a:bodyPr/>
        <a:lstStyle/>
        <a:p>
          <a:r>
            <a:rPr lang="en-SG" dirty="0"/>
            <a:t>Setup a GCP VM with RHEL as the OS</a:t>
          </a:r>
          <a:endParaRPr lang="en-US" dirty="0"/>
        </a:p>
      </dgm:t>
    </dgm:pt>
    <dgm:pt modelId="{A6C80DB9-C626-4B49-8938-E04288B9F1DC}" type="parTrans" cxnId="{08F4D7CD-7204-4F9A-9C10-120B07EFF61D}">
      <dgm:prSet/>
      <dgm:spPr/>
      <dgm:t>
        <a:bodyPr/>
        <a:lstStyle/>
        <a:p>
          <a:endParaRPr lang="en-US"/>
        </a:p>
      </dgm:t>
    </dgm:pt>
    <dgm:pt modelId="{55B5869E-6FD2-40B4-8202-890511395380}" type="sibTrans" cxnId="{08F4D7CD-7204-4F9A-9C10-120B07EFF61D}">
      <dgm:prSet/>
      <dgm:spPr/>
      <dgm:t>
        <a:bodyPr/>
        <a:lstStyle/>
        <a:p>
          <a:endParaRPr lang="en-US"/>
        </a:p>
      </dgm:t>
    </dgm:pt>
    <dgm:pt modelId="{6477094F-705A-4418-A282-B6C3B813A74E}">
      <dgm:prSet/>
      <dgm:spPr/>
      <dgm:t>
        <a:bodyPr/>
        <a:lstStyle/>
        <a:p>
          <a:r>
            <a:rPr lang="en-SG"/>
            <a:t>Install gcloud CLI in local machine and establish SSH connection to the VM</a:t>
          </a:r>
          <a:endParaRPr lang="en-US"/>
        </a:p>
      </dgm:t>
    </dgm:pt>
    <dgm:pt modelId="{F23B9A6D-E134-49CD-869C-8862E4C0AB8E}" type="parTrans" cxnId="{8786DB19-EB8A-496C-B57D-DB9EC3A846BA}">
      <dgm:prSet/>
      <dgm:spPr/>
      <dgm:t>
        <a:bodyPr/>
        <a:lstStyle/>
        <a:p>
          <a:endParaRPr lang="en-US"/>
        </a:p>
      </dgm:t>
    </dgm:pt>
    <dgm:pt modelId="{905FB8F0-5110-40C0-B364-5E935775D445}" type="sibTrans" cxnId="{8786DB19-EB8A-496C-B57D-DB9EC3A846BA}">
      <dgm:prSet/>
      <dgm:spPr/>
      <dgm:t>
        <a:bodyPr/>
        <a:lstStyle/>
        <a:p>
          <a:endParaRPr lang="en-US"/>
        </a:p>
      </dgm:t>
    </dgm:pt>
    <dgm:pt modelId="{15F68F94-181A-4804-BA16-5DFFA6776507}">
      <dgm:prSet/>
      <dgm:spPr/>
      <dgm:t>
        <a:bodyPr/>
        <a:lstStyle/>
        <a:p>
          <a:r>
            <a:rPr lang="en-SG"/>
            <a:t>Download the AAP tar file and install it in the VM through the Containerized setup</a:t>
          </a:r>
          <a:endParaRPr lang="en-US"/>
        </a:p>
      </dgm:t>
    </dgm:pt>
    <dgm:pt modelId="{1E4B54BF-578A-459B-911D-1668D7182162}" type="parTrans" cxnId="{09C906B7-2D8A-43BA-BF6F-3F38F3B3E069}">
      <dgm:prSet/>
      <dgm:spPr/>
      <dgm:t>
        <a:bodyPr/>
        <a:lstStyle/>
        <a:p>
          <a:endParaRPr lang="en-US"/>
        </a:p>
      </dgm:t>
    </dgm:pt>
    <dgm:pt modelId="{EEAE3905-1463-4213-816A-4689F1442ABE}" type="sibTrans" cxnId="{09C906B7-2D8A-43BA-BF6F-3F38F3B3E069}">
      <dgm:prSet/>
      <dgm:spPr/>
      <dgm:t>
        <a:bodyPr/>
        <a:lstStyle/>
        <a:p>
          <a:endParaRPr lang="en-US"/>
        </a:p>
      </dgm:t>
    </dgm:pt>
    <dgm:pt modelId="{0C77A6F7-27BB-41A5-99E1-8373445ECD2B}">
      <dgm:prSet/>
      <dgm:spPr/>
      <dgm:t>
        <a:bodyPr/>
        <a:lstStyle/>
        <a:p>
          <a:r>
            <a:rPr lang="en-SG"/>
            <a:t>Configure the AAP inventory file</a:t>
          </a:r>
          <a:endParaRPr lang="en-US"/>
        </a:p>
      </dgm:t>
    </dgm:pt>
    <dgm:pt modelId="{1DE877B5-4A9F-4A1C-86D7-12B4930133FA}" type="parTrans" cxnId="{CB52326F-AB73-4629-9F58-0E865B15F318}">
      <dgm:prSet/>
      <dgm:spPr/>
      <dgm:t>
        <a:bodyPr/>
        <a:lstStyle/>
        <a:p>
          <a:endParaRPr lang="en-US"/>
        </a:p>
      </dgm:t>
    </dgm:pt>
    <dgm:pt modelId="{6FCBF113-3CF4-4922-8B33-1BD9E5BB3543}" type="sibTrans" cxnId="{CB52326F-AB73-4629-9F58-0E865B15F318}">
      <dgm:prSet/>
      <dgm:spPr/>
      <dgm:t>
        <a:bodyPr/>
        <a:lstStyle/>
        <a:p>
          <a:endParaRPr lang="en-US"/>
        </a:p>
      </dgm:t>
    </dgm:pt>
    <dgm:pt modelId="{FE771EC0-A996-47BA-BA4D-74EDD393846C}">
      <dgm:prSet/>
      <dgm:spPr/>
      <dgm:t>
        <a:bodyPr/>
        <a:lstStyle/>
        <a:p>
          <a:r>
            <a:rPr lang="en-SG"/>
            <a:t>Configure Firewall setting in VM</a:t>
          </a:r>
          <a:endParaRPr lang="en-US"/>
        </a:p>
      </dgm:t>
    </dgm:pt>
    <dgm:pt modelId="{97A3FAD4-0F3E-42EC-9695-8BF7E45B9030}" type="parTrans" cxnId="{0FAC4B58-5D81-4BE4-934C-5C8C5B0EF8AC}">
      <dgm:prSet/>
      <dgm:spPr/>
      <dgm:t>
        <a:bodyPr/>
        <a:lstStyle/>
        <a:p>
          <a:endParaRPr lang="en-US"/>
        </a:p>
      </dgm:t>
    </dgm:pt>
    <dgm:pt modelId="{30F5A99C-9958-4F38-87F4-C3AE1D5C74B4}" type="sibTrans" cxnId="{0FAC4B58-5D81-4BE4-934C-5C8C5B0EF8AC}">
      <dgm:prSet/>
      <dgm:spPr/>
      <dgm:t>
        <a:bodyPr/>
        <a:lstStyle/>
        <a:p>
          <a:endParaRPr lang="en-US"/>
        </a:p>
      </dgm:t>
    </dgm:pt>
    <dgm:pt modelId="{6EECA978-75D7-4581-AC7F-6783D6583E6B}">
      <dgm:prSet/>
      <dgm:spPr/>
      <dgm:t>
        <a:bodyPr/>
        <a:lstStyle/>
        <a:p>
          <a:r>
            <a:rPr lang="en-SG"/>
            <a:t>Access and test AAP in the browser from local machine using the default demo job</a:t>
          </a:r>
          <a:endParaRPr lang="en-US"/>
        </a:p>
      </dgm:t>
    </dgm:pt>
    <dgm:pt modelId="{218B0EC2-BE1F-479A-BF35-CF9747F21AA5}" type="parTrans" cxnId="{BD0F0B1C-BA65-48C4-8F11-30CC4080F605}">
      <dgm:prSet/>
      <dgm:spPr/>
      <dgm:t>
        <a:bodyPr/>
        <a:lstStyle/>
        <a:p>
          <a:endParaRPr lang="en-US"/>
        </a:p>
      </dgm:t>
    </dgm:pt>
    <dgm:pt modelId="{010D4F8E-0540-4B6D-9831-7BDAF84E10B9}" type="sibTrans" cxnId="{BD0F0B1C-BA65-48C4-8F11-30CC4080F605}">
      <dgm:prSet/>
      <dgm:spPr/>
      <dgm:t>
        <a:bodyPr/>
        <a:lstStyle/>
        <a:p>
          <a:endParaRPr lang="en-US"/>
        </a:p>
      </dgm:t>
    </dgm:pt>
    <dgm:pt modelId="{484E12E6-711B-4E9D-A4E3-2C403242321C}">
      <dgm:prSet/>
      <dgm:spPr/>
      <dgm:t>
        <a:bodyPr/>
        <a:lstStyle/>
        <a:p>
          <a:r>
            <a:rPr lang="en-SG"/>
            <a:t>Install Prometheus as a container</a:t>
          </a:r>
          <a:endParaRPr lang="en-US"/>
        </a:p>
      </dgm:t>
    </dgm:pt>
    <dgm:pt modelId="{303F1BE4-6806-4935-85DD-9BAD933C4F13}" type="parTrans" cxnId="{9EB01135-21DD-4308-AAA9-D6B000FA5246}">
      <dgm:prSet/>
      <dgm:spPr/>
      <dgm:t>
        <a:bodyPr/>
        <a:lstStyle/>
        <a:p>
          <a:endParaRPr lang="en-US"/>
        </a:p>
      </dgm:t>
    </dgm:pt>
    <dgm:pt modelId="{3F0148ED-03A1-4ACD-B005-54ED101D7A8A}" type="sibTrans" cxnId="{9EB01135-21DD-4308-AAA9-D6B000FA5246}">
      <dgm:prSet/>
      <dgm:spPr/>
      <dgm:t>
        <a:bodyPr/>
        <a:lstStyle/>
        <a:p>
          <a:endParaRPr lang="en-US"/>
        </a:p>
      </dgm:t>
    </dgm:pt>
    <dgm:pt modelId="{DC9A8D75-EB68-4A92-A7F8-EDBCF3B085A7}">
      <dgm:prSet/>
      <dgm:spPr/>
      <dgm:t>
        <a:bodyPr/>
        <a:lstStyle/>
        <a:p>
          <a:r>
            <a:rPr lang="en-SG"/>
            <a:t>Install Grafana as a container</a:t>
          </a:r>
          <a:endParaRPr lang="en-US"/>
        </a:p>
      </dgm:t>
    </dgm:pt>
    <dgm:pt modelId="{B8DDE8D0-2D3E-423D-9219-4153DD223D40}" type="parTrans" cxnId="{A0C8E087-A378-4F59-9DBF-05C0796EE6E4}">
      <dgm:prSet/>
      <dgm:spPr/>
      <dgm:t>
        <a:bodyPr/>
        <a:lstStyle/>
        <a:p>
          <a:endParaRPr lang="en-US"/>
        </a:p>
      </dgm:t>
    </dgm:pt>
    <dgm:pt modelId="{E72E0EEE-0915-4472-BC2E-51CF8AC171DC}" type="sibTrans" cxnId="{A0C8E087-A378-4F59-9DBF-05C0796EE6E4}">
      <dgm:prSet/>
      <dgm:spPr/>
      <dgm:t>
        <a:bodyPr/>
        <a:lstStyle/>
        <a:p>
          <a:endParaRPr lang="en-US"/>
        </a:p>
      </dgm:t>
    </dgm:pt>
    <dgm:pt modelId="{EF32C05D-0C28-4712-86C3-80FD99A8D3E2}">
      <dgm:prSet/>
      <dgm:spPr/>
      <dgm:t>
        <a:bodyPr/>
        <a:lstStyle/>
        <a:p>
          <a:r>
            <a:rPr lang="en-SG"/>
            <a:t>Install Node_Exporter to collect host VM metrics</a:t>
          </a:r>
          <a:endParaRPr lang="en-US"/>
        </a:p>
      </dgm:t>
    </dgm:pt>
    <dgm:pt modelId="{18CD8CC4-5986-43BD-8483-ED241FBA2406}" type="parTrans" cxnId="{8E2DD2A1-5508-4BDA-8569-1A163D837940}">
      <dgm:prSet/>
      <dgm:spPr/>
      <dgm:t>
        <a:bodyPr/>
        <a:lstStyle/>
        <a:p>
          <a:endParaRPr lang="en-US"/>
        </a:p>
      </dgm:t>
    </dgm:pt>
    <dgm:pt modelId="{646232E4-4064-4A7C-AC82-FC656312C246}" type="sibTrans" cxnId="{8E2DD2A1-5508-4BDA-8569-1A163D837940}">
      <dgm:prSet/>
      <dgm:spPr/>
      <dgm:t>
        <a:bodyPr/>
        <a:lstStyle/>
        <a:p>
          <a:endParaRPr lang="en-US"/>
        </a:p>
      </dgm:t>
    </dgm:pt>
    <dgm:pt modelId="{483FAD23-0CB7-4843-9334-2A967AD1BC91}">
      <dgm:prSet/>
      <dgm:spPr/>
      <dgm:t>
        <a:bodyPr/>
        <a:lstStyle/>
        <a:p>
          <a:r>
            <a:rPr lang="en-SG"/>
            <a:t>Configure Prometheus scrape jobs to get metrics from Node_Exporter</a:t>
          </a:r>
          <a:endParaRPr lang="en-US"/>
        </a:p>
      </dgm:t>
    </dgm:pt>
    <dgm:pt modelId="{BDF32C7D-D299-4866-A3F9-A8FD20348D04}" type="parTrans" cxnId="{D309A1CC-910A-4F47-BB34-4593795928B9}">
      <dgm:prSet/>
      <dgm:spPr/>
      <dgm:t>
        <a:bodyPr/>
        <a:lstStyle/>
        <a:p>
          <a:endParaRPr lang="en-US"/>
        </a:p>
      </dgm:t>
    </dgm:pt>
    <dgm:pt modelId="{613D58AD-0710-4B15-A76C-23AE1815CF52}" type="sibTrans" cxnId="{D309A1CC-910A-4F47-BB34-4593795928B9}">
      <dgm:prSet/>
      <dgm:spPr/>
      <dgm:t>
        <a:bodyPr/>
        <a:lstStyle/>
        <a:p>
          <a:endParaRPr lang="en-US"/>
        </a:p>
      </dgm:t>
    </dgm:pt>
    <dgm:pt modelId="{C33F6739-7B89-4312-B956-9D47BBCBD769}">
      <dgm:prSet/>
      <dgm:spPr/>
      <dgm:t>
        <a:bodyPr/>
        <a:lstStyle/>
        <a:p>
          <a:r>
            <a:rPr lang="en-SG"/>
            <a:t>Connect Prometheus as the Data Source in Grafana</a:t>
          </a:r>
          <a:endParaRPr lang="en-US"/>
        </a:p>
      </dgm:t>
    </dgm:pt>
    <dgm:pt modelId="{232D4CEA-23D7-4BB4-B6EA-6DA0485E369F}" type="parTrans" cxnId="{9F9006BE-C9BD-4ABF-982F-DC88A973FC1E}">
      <dgm:prSet/>
      <dgm:spPr/>
      <dgm:t>
        <a:bodyPr/>
        <a:lstStyle/>
        <a:p>
          <a:endParaRPr lang="en-US"/>
        </a:p>
      </dgm:t>
    </dgm:pt>
    <dgm:pt modelId="{E335A659-C111-41FA-A810-1A62CDD94F73}" type="sibTrans" cxnId="{9F9006BE-C9BD-4ABF-982F-DC88A973FC1E}">
      <dgm:prSet/>
      <dgm:spPr/>
      <dgm:t>
        <a:bodyPr/>
        <a:lstStyle/>
        <a:p>
          <a:endParaRPr lang="en-US"/>
        </a:p>
      </dgm:t>
    </dgm:pt>
    <dgm:pt modelId="{5D4C6D87-1311-45D2-A62E-7B3AF1E074A8}">
      <dgm:prSet/>
      <dgm:spPr/>
      <dgm:t>
        <a:bodyPr/>
        <a:lstStyle/>
        <a:p>
          <a:r>
            <a:rPr lang="en-SG"/>
            <a:t>Create Dashboard in Grafana by importing pre-built dashboards for Node_Exporter data</a:t>
          </a:r>
          <a:endParaRPr lang="en-US"/>
        </a:p>
      </dgm:t>
    </dgm:pt>
    <dgm:pt modelId="{B239A714-D663-47CE-8FD1-42D04ED5C5B5}" type="parTrans" cxnId="{E2EFA386-3FA9-4744-B935-F84BC84C18E4}">
      <dgm:prSet/>
      <dgm:spPr/>
      <dgm:t>
        <a:bodyPr/>
        <a:lstStyle/>
        <a:p>
          <a:endParaRPr lang="en-US"/>
        </a:p>
      </dgm:t>
    </dgm:pt>
    <dgm:pt modelId="{D8EEC399-B26C-4F33-B07B-7D27D149B718}" type="sibTrans" cxnId="{E2EFA386-3FA9-4744-B935-F84BC84C18E4}">
      <dgm:prSet/>
      <dgm:spPr/>
      <dgm:t>
        <a:bodyPr/>
        <a:lstStyle/>
        <a:p>
          <a:endParaRPr lang="en-US"/>
        </a:p>
      </dgm:t>
    </dgm:pt>
    <dgm:pt modelId="{5AA0CD23-DF2A-4AF7-B216-236C0C721DDA}">
      <dgm:prSet/>
      <dgm:spPr/>
      <dgm:t>
        <a:bodyPr/>
        <a:lstStyle/>
        <a:p>
          <a:r>
            <a:rPr lang="en-SG"/>
            <a:t>Monitor VM performance using the Dashboards</a:t>
          </a:r>
          <a:endParaRPr lang="en-US"/>
        </a:p>
      </dgm:t>
    </dgm:pt>
    <dgm:pt modelId="{F1E32C70-011C-45AB-BE67-BB953819D7D3}" type="parTrans" cxnId="{6A206CF1-914B-4E05-A2D5-0EBFE38A931E}">
      <dgm:prSet/>
      <dgm:spPr/>
      <dgm:t>
        <a:bodyPr/>
        <a:lstStyle/>
        <a:p>
          <a:endParaRPr lang="en-US"/>
        </a:p>
      </dgm:t>
    </dgm:pt>
    <dgm:pt modelId="{BBD5ED05-12B3-470C-AE6F-E53A731CCF03}" type="sibTrans" cxnId="{6A206CF1-914B-4E05-A2D5-0EBFE38A931E}">
      <dgm:prSet/>
      <dgm:spPr/>
      <dgm:t>
        <a:bodyPr/>
        <a:lstStyle/>
        <a:p>
          <a:endParaRPr lang="en-US"/>
        </a:p>
      </dgm:t>
    </dgm:pt>
    <dgm:pt modelId="{0D4F8326-B7DE-4A14-ABEE-6B0FDE8FBDF2}" type="pres">
      <dgm:prSet presAssocID="{985CF005-7AA8-451F-A6E2-803F3ECFE6AD}" presName="Name0" presStyleCnt="0">
        <dgm:presLayoutVars>
          <dgm:dir/>
          <dgm:resizeHandles val="exact"/>
        </dgm:presLayoutVars>
      </dgm:prSet>
      <dgm:spPr/>
    </dgm:pt>
    <dgm:pt modelId="{CE492481-3346-4F1B-B70E-DCC5F9659A65}" type="pres">
      <dgm:prSet presAssocID="{E9F11802-236F-41C9-A0FB-9508F99CBD80}" presName="node" presStyleLbl="node1" presStyleIdx="0" presStyleCnt="13">
        <dgm:presLayoutVars>
          <dgm:bulletEnabled val="1"/>
        </dgm:presLayoutVars>
      </dgm:prSet>
      <dgm:spPr/>
    </dgm:pt>
    <dgm:pt modelId="{C828B987-A6CD-4E15-96B4-141C9B77A3A2}" type="pres">
      <dgm:prSet presAssocID="{55B5869E-6FD2-40B4-8202-890511395380}" presName="sibTrans" presStyleLbl="sibTrans1D1" presStyleIdx="0" presStyleCnt="12"/>
      <dgm:spPr/>
    </dgm:pt>
    <dgm:pt modelId="{5BF5758B-FA48-4645-8923-1864DB954DD1}" type="pres">
      <dgm:prSet presAssocID="{55B5869E-6FD2-40B4-8202-890511395380}" presName="connectorText" presStyleLbl="sibTrans1D1" presStyleIdx="0" presStyleCnt="12"/>
      <dgm:spPr/>
    </dgm:pt>
    <dgm:pt modelId="{641D113F-7B29-44B6-B7C7-880B54B432D8}" type="pres">
      <dgm:prSet presAssocID="{6477094F-705A-4418-A282-B6C3B813A74E}" presName="node" presStyleLbl="node1" presStyleIdx="1" presStyleCnt="13">
        <dgm:presLayoutVars>
          <dgm:bulletEnabled val="1"/>
        </dgm:presLayoutVars>
      </dgm:prSet>
      <dgm:spPr/>
    </dgm:pt>
    <dgm:pt modelId="{DCFB33F7-85E5-4F50-A1F2-79C94E5A4CEA}" type="pres">
      <dgm:prSet presAssocID="{905FB8F0-5110-40C0-B364-5E935775D445}" presName="sibTrans" presStyleLbl="sibTrans1D1" presStyleIdx="1" presStyleCnt="12"/>
      <dgm:spPr/>
    </dgm:pt>
    <dgm:pt modelId="{845D00D8-2967-45FF-A7A1-3C867A3FBCC6}" type="pres">
      <dgm:prSet presAssocID="{905FB8F0-5110-40C0-B364-5E935775D445}" presName="connectorText" presStyleLbl="sibTrans1D1" presStyleIdx="1" presStyleCnt="12"/>
      <dgm:spPr/>
    </dgm:pt>
    <dgm:pt modelId="{8C540CE3-B98B-4B17-844F-35F9A4091CDC}" type="pres">
      <dgm:prSet presAssocID="{15F68F94-181A-4804-BA16-5DFFA6776507}" presName="node" presStyleLbl="node1" presStyleIdx="2" presStyleCnt="13">
        <dgm:presLayoutVars>
          <dgm:bulletEnabled val="1"/>
        </dgm:presLayoutVars>
      </dgm:prSet>
      <dgm:spPr/>
    </dgm:pt>
    <dgm:pt modelId="{D172EF23-4615-48D6-8904-89EBDF178D08}" type="pres">
      <dgm:prSet presAssocID="{EEAE3905-1463-4213-816A-4689F1442ABE}" presName="sibTrans" presStyleLbl="sibTrans1D1" presStyleIdx="2" presStyleCnt="12"/>
      <dgm:spPr/>
    </dgm:pt>
    <dgm:pt modelId="{D143D407-B8D2-4B91-A6AD-BB09596CB15E}" type="pres">
      <dgm:prSet presAssocID="{EEAE3905-1463-4213-816A-4689F1442ABE}" presName="connectorText" presStyleLbl="sibTrans1D1" presStyleIdx="2" presStyleCnt="12"/>
      <dgm:spPr/>
    </dgm:pt>
    <dgm:pt modelId="{1B66C78E-3E57-4221-A65D-853266099E51}" type="pres">
      <dgm:prSet presAssocID="{0C77A6F7-27BB-41A5-99E1-8373445ECD2B}" presName="node" presStyleLbl="node1" presStyleIdx="3" presStyleCnt="13">
        <dgm:presLayoutVars>
          <dgm:bulletEnabled val="1"/>
        </dgm:presLayoutVars>
      </dgm:prSet>
      <dgm:spPr/>
    </dgm:pt>
    <dgm:pt modelId="{E702948F-4878-470F-8698-A2F9AF0431AB}" type="pres">
      <dgm:prSet presAssocID="{6FCBF113-3CF4-4922-8B33-1BD9E5BB3543}" presName="sibTrans" presStyleLbl="sibTrans1D1" presStyleIdx="3" presStyleCnt="12"/>
      <dgm:spPr/>
    </dgm:pt>
    <dgm:pt modelId="{30008C86-B4B4-46BE-92F6-6A417AF083F0}" type="pres">
      <dgm:prSet presAssocID="{6FCBF113-3CF4-4922-8B33-1BD9E5BB3543}" presName="connectorText" presStyleLbl="sibTrans1D1" presStyleIdx="3" presStyleCnt="12"/>
      <dgm:spPr/>
    </dgm:pt>
    <dgm:pt modelId="{54345F1A-1D53-44EC-B84B-15DDFAD54C60}" type="pres">
      <dgm:prSet presAssocID="{FE771EC0-A996-47BA-BA4D-74EDD393846C}" presName="node" presStyleLbl="node1" presStyleIdx="4" presStyleCnt="13">
        <dgm:presLayoutVars>
          <dgm:bulletEnabled val="1"/>
        </dgm:presLayoutVars>
      </dgm:prSet>
      <dgm:spPr/>
    </dgm:pt>
    <dgm:pt modelId="{5BF32F68-C287-48E2-93C3-A450B5C32FB9}" type="pres">
      <dgm:prSet presAssocID="{30F5A99C-9958-4F38-87F4-C3AE1D5C74B4}" presName="sibTrans" presStyleLbl="sibTrans1D1" presStyleIdx="4" presStyleCnt="12"/>
      <dgm:spPr/>
    </dgm:pt>
    <dgm:pt modelId="{CEBE9ADC-0DBE-407C-B04E-911456C7D12E}" type="pres">
      <dgm:prSet presAssocID="{30F5A99C-9958-4F38-87F4-C3AE1D5C74B4}" presName="connectorText" presStyleLbl="sibTrans1D1" presStyleIdx="4" presStyleCnt="12"/>
      <dgm:spPr/>
    </dgm:pt>
    <dgm:pt modelId="{8362EE68-E7A5-4D0E-B2A0-4D2F13A4AEFB}" type="pres">
      <dgm:prSet presAssocID="{6EECA978-75D7-4581-AC7F-6783D6583E6B}" presName="node" presStyleLbl="node1" presStyleIdx="5" presStyleCnt="13">
        <dgm:presLayoutVars>
          <dgm:bulletEnabled val="1"/>
        </dgm:presLayoutVars>
      </dgm:prSet>
      <dgm:spPr/>
    </dgm:pt>
    <dgm:pt modelId="{E11DF31D-1C08-480E-BBC4-C9FA099126A1}" type="pres">
      <dgm:prSet presAssocID="{010D4F8E-0540-4B6D-9831-7BDAF84E10B9}" presName="sibTrans" presStyleLbl="sibTrans1D1" presStyleIdx="5" presStyleCnt="12"/>
      <dgm:spPr/>
    </dgm:pt>
    <dgm:pt modelId="{9F6999F3-E4BE-4320-8330-FDCDAA0866D6}" type="pres">
      <dgm:prSet presAssocID="{010D4F8E-0540-4B6D-9831-7BDAF84E10B9}" presName="connectorText" presStyleLbl="sibTrans1D1" presStyleIdx="5" presStyleCnt="12"/>
      <dgm:spPr/>
    </dgm:pt>
    <dgm:pt modelId="{6C82C542-ED6C-4AFE-8DAE-DAE7ECC59F3E}" type="pres">
      <dgm:prSet presAssocID="{484E12E6-711B-4E9D-A4E3-2C403242321C}" presName="node" presStyleLbl="node1" presStyleIdx="6" presStyleCnt="13">
        <dgm:presLayoutVars>
          <dgm:bulletEnabled val="1"/>
        </dgm:presLayoutVars>
      </dgm:prSet>
      <dgm:spPr/>
    </dgm:pt>
    <dgm:pt modelId="{A1933677-DA9A-4A11-8E8D-3BB9D7A13C02}" type="pres">
      <dgm:prSet presAssocID="{3F0148ED-03A1-4ACD-B005-54ED101D7A8A}" presName="sibTrans" presStyleLbl="sibTrans1D1" presStyleIdx="6" presStyleCnt="12"/>
      <dgm:spPr/>
    </dgm:pt>
    <dgm:pt modelId="{94A365EB-B667-4AB8-B0C3-05640CA15969}" type="pres">
      <dgm:prSet presAssocID="{3F0148ED-03A1-4ACD-B005-54ED101D7A8A}" presName="connectorText" presStyleLbl="sibTrans1D1" presStyleIdx="6" presStyleCnt="12"/>
      <dgm:spPr/>
    </dgm:pt>
    <dgm:pt modelId="{049AC78D-04D3-4437-827B-5B2C099A897E}" type="pres">
      <dgm:prSet presAssocID="{DC9A8D75-EB68-4A92-A7F8-EDBCF3B085A7}" presName="node" presStyleLbl="node1" presStyleIdx="7" presStyleCnt="13">
        <dgm:presLayoutVars>
          <dgm:bulletEnabled val="1"/>
        </dgm:presLayoutVars>
      </dgm:prSet>
      <dgm:spPr/>
    </dgm:pt>
    <dgm:pt modelId="{FA94C0AB-7C3A-494B-944B-72CE9C6D44BC}" type="pres">
      <dgm:prSet presAssocID="{E72E0EEE-0915-4472-BC2E-51CF8AC171DC}" presName="sibTrans" presStyleLbl="sibTrans1D1" presStyleIdx="7" presStyleCnt="12"/>
      <dgm:spPr/>
    </dgm:pt>
    <dgm:pt modelId="{095D0A70-564E-4A0D-9AA3-3C27A80790B0}" type="pres">
      <dgm:prSet presAssocID="{E72E0EEE-0915-4472-BC2E-51CF8AC171DC}" presName="connectorText" presStyleLbl="sibTrans1D1" presStyleIdx="7" presStyleCnt="12"/>
      <dgm:spPr/>
    </dgm:pt>
    <dgm:pt modelId="{5521301A-1837-4B74-B269-DBC49C5B084D}" type="pres">
      <dgm:prSet presAssocID="{EF32C05D-0C28-4712-86C3-80FD99A8D3E2}" presName="node" presStyleLbl="node1" presStyleIdx="8" presStyleCnt="13">
        <dgm:presLayoutVars>
          <dgm:bulletEnabled val="1"/>
        </dgm:presLayoutVars>
      </dgm:prSet>
      <dgm:spPr/>
    </dgm:pt>
    <dgm:pt modelId="{DC7D81E2-55D2-4B59-8BF8-B2B5859A1286}" type="pres">
      <dgm:prSet presAssocID="{646232E4-4064-4A7C-AC82-FC656312C246}" presName="sibTrans" presStyleLbl="sibTrans1D1" presStyleIdx="8" presStyleCnt="12"/>
      <dgm:spPr/>
    </dgm:pt>
    <dgm:pt modelId="{64DC3E59-680B-4F1E-8AB2-319419F07F7E}" type="pres">
      <dgm:prSet presAssocID="{646232E4-4064-4A7C-AC82-FC656312C246}" presName="connectorText" presStyleLbl="sibTrans1D1" presStyleIdx="8" presStyleCnt="12"/>
      <dgm:spPr/>
    </dgm:pt>
    <dgm:pt modelId="{17548847-6BBC-45A8-8BB5-1DF859438BAA}" type="pres">
      <dgm:prSet presAssocID="{483FAD23-0CB7-4843-9334-2A967AD1BC91}" presName="node" presStyleLbl="node1" presStyleIdx="9" presStyleCnt="13">
        <dgm:presLayoutVars>
          <dgm:bulletEnabled val="1"/>
        </dgm:presLayoutVars>
      </dgm:prSet>
      <dgm:spPr/>
    </dgm:pt>
    <dgm:pt modelId="{CAB819D4-E074-44B5-8C62-D1E3C76C6023}" type="pres">
      <dgm:prSet presAssocID="{613D58AD-0710-4B15-A76C-23AE1815CF52}" presName="sibTrans" presStyleLbl="sibTrans1D1" presStyleIdx="9" presStyleCnt="12"/>
      <dgm:spPr/>
    </dgm:pt>
    <dgm:pt modelId="{B7686DD6-F69F-4CC6-B28C-6C88E82998BB}" type="pres">
      <dgm:prSet presAssocID="{613D58AD-0710-4B15-A76C-23AE1815CF52}" presName="connectorText" presStyleLbl="sibTrans1D1" presStyleIdx="9" presStyleCnt="12"/>
      <dgm:spPr/>
    </dgm:pt>
    <dgm:pt modelId="{71ABE9DF-EBA5-418A-9A07-C63E26E83A5A}" type="pres">
      <dgm:prSet presAssocID="{C33F6739-7B89-4312-B956-9D47BBCBD769}" presName="node" presStyleLbl="node1" presStyleIdx="10" presStyleCnt="13">
        <dgm:presLayoutVars>
          <dgm:bulletEnabled val="1"/>
        </dgm:presLayoutVars>
      </dgm:prSet>
      <dgm:spPr/>
    </dgm:pt>
    <dgm:pt modelId="{9D78A18E-5E05-449A-AC33-9D0819D83B81}" type="pres">
      <dgm:prSet presAssocID="{E335A659-C111-41FA-A810-1A62CDD94F73}" presName="sibTrans" presStyleLbl="sibTrans1D1" presStyleIdx="10" presStyleCnt="12"/>
      <dgm:spPr/>
    </dgm:pt>
    <dgm:pt modelId="{132ABB92-B3A7-4020-8A82-776237BF296B}" type="pres">
      <dgm:prSet presAssocID="{E335A659-C111-41FA-A810-1A62CDD94F73}" presName="connectorText" presStyleLbl="sibTrans1D1" presStyleIdx="10" presStyleCnt="12"/>
      <dgm:spPr/>
    </dgm:pt>
    <dgm:pt modelId="{795FDBA6-4FA7-4342-955F-36CFF0F6153F}" type="pres">
      <dgm:prSet presAssocID="{5D4C6D87-1311-45D2-A62E-7B3AF1E074A8}" presName="node" presStyleLbl="node1" presStyleIdx="11" presStyleCnt="13">
        <dgm:presLayoutVars>
          <dgm:bulletEnabled val="1"/>
        </dgm:presLayoutVars>
      </dgm:prSet>
      <dgm:spPr/>
    </dgm:pt>
    <dgm:pt modelId="{77CBD633-E8B9-45F0-B8E4-CD41EA770D48}" type="pres">
      <dgm:prSet presAssocID="{D8EEC399-B26C-4F33-B07B-7D27D149B718}" presName="sibTrans" presStyleLbl="sibTrans1D1" presStyleIdx="11" presStyleCnt="12"/>
      <dgm:spPr/>
    </dgm:pt>
    <dgm:pt modelId="{8DFC5080-6E50-4FF9-AA0F-AD47FBD94F76}" type="pres">
      <dgm:prSet presAssocID="{D8EEC399-B26C-4F33-B07B-7D27D149B718}" presName="connectorText" presStyleLbl="sibTrans1D1" presStyleIdx="11" presStyleCnt="12"/>
      <dgm:spPr/>
    </dgm:pt>
    <dgm:pt modelId="{44AB606F-D974-4874-B1AF-65F347A1C97E}" type="pres">
      <dgm:prSet presAssocID="{5AA0CD23-DF2A-4AF7-B216-236C0C721DDA}" presName="node" presStyleLbl="node1" presStyleIdx="12" presStyleCnt="13">
        <dgm:presLayoutVars>
          <dgm:bulletEnabled val="1"/>
        </dgm:presLayoutVars>
      </dgm:prSet>
      <dgm:spPr/>
    </dgm:pt>
  </dgm:ptLst>
  <dgm:cxnLst>
    <dgm:cxn modelId="{035B6C00-9E10-409D-A229-7E45B85CDFF3}" type="presOf" srcId="{E72E0EEE-0915-4472-BC2E-51CF8AC171DC}" destId="{095D0A70-564E-4A0D-9AA3-3C27A80790B0}" srcOrd="1" destOrd="0" presId="urn:microsoft.com/office/officeart/2016/7/layout/RepeatingBendingProcessNew"/>
    <dgm:cxn modelId="{1FE58B08-324A-4A46-91E3-5CA6EA37BBFA}" type="presOf" srcId="{5AA0CD23-DF2A-4AF7-B216-236C0C721DDA}" destId="{44AB606F-D974-4874-B1AF-65F347A1C97E}" srcOrd="0" destOrd="0" presId="urn:microsoft.com/office/officeart/2016/7/layout/RepeatingBendingProcessNew"/>
    <dgm:cxn modelId="{C8F01B0A-59CF-4AF2-8F07-D4E8F2C9A462}" type="presOf" srcId="{C33F6739-7B89-4312-B956-9D47BBCBD769}" destId="{71ABE9DF-EBA5-418A-9A07-C63E26E83A5A}" srcOrd="0" destOrd="0" presId="urn:microsoft.com/office/officeart/2016/7/layout/RepeatingBendingProcessNew"/>
    <dgm:cxn modelId="{36D0090C-75FD-4CC6-8ED1-FE9B108F975B}" type="presOf" srcId="{646232E4-4064-4A7C-AC82-FC656312C246}" destId="{DC7D81E2-55D2-4B59-8BF8-B2B5859A1286}" srcOrd="0" destOrd="0" presId="urn:microsoft.com/office/officeart/2016/7/layout/RepeatingBendingProcessNew"/>
    <dgm:cxn modelId="{53D2740E-0AA2-4B8A-8285-E5D668AA7F60}" type="presOf" srcId="{613D58AD-0710-4B15-A76C-23AE1815CF52}" destId="{B7686DD6-F69F-4CC6-B28C-6C88E82998BB}" srcOrd="1" destOrd="0" presId="urn:microsoft.com/office/officeart/2016/7/layout/RepeatingBendingProcessNew"/>
    <dgm:cxn modelId="{C299BF14-CA0B-40C1-8274-7ED294271A6E}" type="presOf" srcId="{010D4F8E-0540-4B6D-9831-7BDAF84E10B9}" destId="{9F6999F3-E4BE-4320-8330-FDCDAA0866D6}" srcOrd="1" destOrd="0" presId="urn:microsoft.com/office/officeart/2016/7/layout/RepeatingBendingProcessNew"/>
    <dgm:cxn modelId="{8786DB19-EB8A-496C-B57D-DB9EC3A846BA}" srcId="{985CF005-7AA8-451F-A6E2-803F3ECFE6AD}" destId="{6477094F-705A-4418-A282-B6C3B813A74E}" srcOrd="1" destOrd="0" parTransId="{F23B9A6D-E134-49CD-869C-8862E4C0AB8E}" sibTransId="{905FB8F0-5110-40C0-B364-5E935775D445}"/>
    <dgm:cxn modelId="{BD0F0B1C-BA65-48C4-8F11-30CC4080F605}" srcId="{985CF005-7AA8-451F-A6E2-803F3ECFE6AD}" destId="{6EECA978-75D7-4581-AC7F-6783D6583E6B}" srcOrd="5" destOrd="0" parTransId="{218B0EC2-BE1F-479A-BF35-CF9747F21AA5}" sibTransId="{010D4F8E-0540-4B6D-9831-7BDAF84E10B9}"/>
    <dgm:cxn modelId="{7ACED625-BD34-4812-BB1D-2D28865870A7}" type="presOf" srcId="{DC9A8D75-EB68-4A92-A7F8-EDBCF3B085A7}" destId="{049AC78D-04D3-4437-827B-5B2C099A897E}" srcOrd="0" destOrd="0" presId="urn:microsoft.com/office/officeart/2016/7/layout/RepeatingBendingProcessNew"/>
    <dgm:cxn modelId="{883BEC31-F2B5-430A-952C-73FEA2A73E0D}" type="presOf" srcId="{E335A659-C111-41FA-A810-1A62CDD94F73}" destId="{9D78A18E-5E05-449A-AC33-9D0819D83B81}" srcOrd="0" destOrd="0" presId="urn:microsoft.com/office/officeart/2016/7/layout/RepeatingBendingProcessNew"/>
    <dgm:cxn modelId="{57474233-EB17-4AAC-948B-18A6F01F5EA0}" type="presOf" srcId="{E72E0EEE-0915-4472-BC2E-51CF8AC171DC}" destId="{FA94C0AB-7C3A-494B-944B-72CE9C6D44BC}" srcOrd="0" destOrd="0" presId="urn:microsoft.com/office/officeart/2016/7/layout/RepeatingBendingProcessNew"/>
    <dgm:cxn modelId="{9EB01135-21DD-4308-AAA9-D6B000FA5246}" srcId="{985CF005-7AA8-451F-A6E2-803F3ECFE6AD}" destId="{484E12E6-711B-4E9D-A4E3-2C403242321C}" srcOrd="6" destOrd="0" parTransId="{303F1BE4-6806-4935-85DD-9BAD933C4F13}" sibTransId="{3F0148ED-03A1-4ACD-B005-54ED101D7A8A}"/>
    <dgm:cxn modelId="{124F4A5F-D497-4D1B-BB62-D4E260102A59}" type="presOf" srcId="{905FB8F0-5110-40C0-B364-5E935775D445}" destId="{DCFB33F7-85E5-4F50-A1F2-79C94E5A4CEA}" srcOrd="0" destOrd="0" presId="urn:microsoft.com/office/officeart/2016/7/layout/RepeatingBendingProcessNew"/>
    <dgm:cxn modelId="{021B7B61-E491-41E0-BA44-D91D803DA980}" type="presOf" srcId="{905FB8F0-5110-40C0-B364-5E935775D445}" destId="{845D00D8-2967-45FF-A7A1-3C867A3FBCC6}" srcOrd="1" destOrd="0" presId="urn:microsoft.com/office/officeart/2016/7/layout/RepeatingBendingProcessNew"/>
    <dgm:cxn modelId="{982AB963-DF08-4FA4-B7B2-2D707178D011}" type="presOf" srcId="{55B5869E-6FD2-40B4-8202-890511395380}" destId="{5BF5758B-FA48-4645-8923-1864DB954DD1}" srcOrd="1" destOrd="0" presId="urn:microsoft.com/office/officeart/2016/7/layout/RepeatingBendingProcessNew"/>
    <dgm:cxn modelId="{C411AC4E-5B36-4DB9-BBF6-ADF56E57109D}" type="presOf" srcId="{30F5A99C-9958-4F38-87F4-C3AE1D5C74B4}" destId="{5BF32F68-C287-48E2-93C3-A450B5C32FB9}" srcOrd="0" destOrd="0" presId="urn:microsoft.com/office/officeart/2016/7/layout/RepeatingBendingProcessNew"/>
    <dgm:cxn modelId="{CB52326F-AB73-4629-9F58-0E865B15F318}" srcId="{985CF005-7AA8-451F-A6E2-803F3ECFE6AD}" destId="{0C77A6F7-27BB-41A5-99E1-8373445ECD2B}" srcOrd="3" destOrd="0" parTransId="{1DE877B5-4A9F-4A1C-86D7-12B4930133FA}" sibTransId="{6FCBF113-3CF4-4922-8B33-1BD9E5BB3543}"/>
    <dgm:cxn modelId="{38063A71-A8E5-45B6-88D2-D51F29245E5B}" type="presOf" srcId="{E335A659-C111-41FA-A810-1A62CDD94F73}" destId="{132ABB92-B3A7-4020-8A82-776237BF296B}" srcOrd="1" destOrd="0" presId="urn:microsoft.com/office/officeart/2016/7/layout/RepeatingBendingProcessNew"/>
    <dgm:cxn modelId="{D947FE51-5602-44F7-BC63-9B10FE61102E}" type="presOf" srcId="{613D58AD-0710-4B15-A76C-23AE1815CF52}" destId="{CAB819D4-E074-44B5-8C62-D1E3C76C6023}" srcOrd="0" destOrd="0" presId="urn:microsoft.com/office/officeart/2016/7/layout/RepeatingBendingProcessNew"/>
    <dgm:cxn modelId="{EA994075-F998-4FAF-9697-76C98E8ED226}" type="presOf" srcId="{6EECA978-75D7-4581-AC7F-6783D6583E6B}" destId="{8362EE68-E7A5-4D0E-B2A0-4D2F13A4AEFB}" srcOrd="0" destOrd="0" presId="urn:microsoft.com/office/officeart/2016/7/layout/RepeatingBendingProcessNew"/>
    <dgm:cxn modelId="{0FAC4B58-5D81-4BE4-934C-5C8C5B0EF8AC}" srcId="{985CF005-7AA8-451F-A6E2-803F3ECFE6AD}" destId="{FE771EC0-A996-47BA-BA4D-74EDD393846C}" srcOrd="4" destOrd="0" parTransId="{97A3FAD4-0F3E-42EC-9695-8BF7E45B9030}" sibTransId="{30F5A99C-9958-4F38-87F4-C3AE1D5C74B4}"/>
    <dgm:cxn modelId="{E2EFA386-3FA9-4744-B935-F84BC84C18E4}" srcId="{985CF005-7AA8-451F-A6E2-803F3ECFE6AD}" destId="{5D4C6D87-1311-45D2-A62E-7B3AF1E074A8}" srcOrd="11" destOrd="0" parTransId="{B239A714-D663-47CE-8FD1-42D04ED5C5B5}" sibTransId="{D8EEC399-B26C-4F33-B07B-7D27D149B718}"/>
    <dgm:cxn modelId="{A0C8E087-A378-4F59-9DBF-05C0796EE6E4}" srcId="{985CF005-7AA8-451F-A6E2-803F3ECFE6AD}" destId="{DC9A8D75-EB68-4A92-A7F8-EDBCF3B085A7}" srcOrd="7" destOrd="0" parTransId="{B8DDE8D0-2D3E-423D-9219-4153DD223D40}" sibTransId="{E72E0EEE-0915-4472-BC2E-51CF8AC171DC}"/>
    <dgm:cxn modelId="{C5864B90-B079-4ED1-8236-3FC2169735AC}" type="presOf" srcId="{FE771EC0-A996-47BA-BA4D-74EDD393846C}" destId="{54345F1A-1D53-44EC-B84B-15DDFAD54C60}" srcOrd="0" destOrd="0" presId="urn:microsoft.com/office/officeart/2016/7/layout/RepeatingBendingProcessNew"/>
    <dgm:cxn modelId="{C74F1593-E337-4D34-97F0-6EDF6EE10B9C}" type="presOf" srcId="{3F0148ED-03A1-4ACD-B005-54ED101D7A8A}" destId="{A1933677-DA9A-4A11-8E8D-3BB9D7A13C02}" srcOrd="0" destOrd="0" presId="urn:microsoft.com/office/officeart/2016/7/layout/RepeatingBendingProcessNew"/>
    <dgm:cxn modelId="{C7A3B195-4145-44DC-AF14-5E6B3F4BDC7B}" type="presOf" srcId="{15F68F94-181A-4804-BA16-5DFFA6776507}" destId="{8C540CE3-B98B-4B17-844F-35F9A4091CDC}" srcOrd="0" destOrd="0" presId="urn:microsoft.com/office/officeart/2016/7/layout/RepeatingBendingProcessNew"/>
    <dgm:cxn modelId="{6AA86199-1E1D-4BC3-B220-0AA641D59CDE}" type="presOf" srcId="{6FCBF113-3CF4-4922-8B33-1BD9E5BB3543}" destId="{30008C86-B4B4-46BE-92F6-6A417AF083F0}" srcOrd="1" destOrd="0" presId="urn:microsoft.com/office/officeart/2016/7/layout/RepeatingBendingProcessNew"/>
    <dgm:cxn modelId="{74F0F1A0-DC7C-42AB-832A-68E4BD0E84CD}" type="presOf" srcId="{EF32C05D-0C28-4712-86C3-80FD99A8D3E2}" destId="{5521301A-1837-4B74-B269-DBC49C5B084D}" srcOrd="0" destOrd="0" presId="urn:microsoft.com/office/officeart/2016/7/layout/RepeatingBendingProcessNew"/>
    <dgm:cxn modelId="{8E2DD2A1-5508-4BDA-8569-1A163D837940}" srcId="{985CF005-7AA8-451F-A6E2-803F3ECFE6AD}" destId="{EF32C05D-0C28-4712-86C3-80FD99A8D3E2}" srcOrd="8" destOrd="0" parTransId="{18CD8CC4-5986-43BD-8483-ED241FBA2406}" sibTransId="{646232E4-4064-4A7C-AC82-FC656312C246}"/>
    <dgm:cxn modelId="{2608B0A3-A9B7-4F94-AEEA-2411B3DC5EF3}" type="presOf" srcId="{6FCBF113-3CF4-4922-8B33-1BD9E5BB3543}" destId="{E702948F-4878-470F-8698-A2F9AF0431AB}" srcOrd="0" destOrd="0" presId="urn:microsoft.com/office/officeart/2016/7/layout/RepeatingBendingProcessNew"/>
    <dgm:cxn modelId="{10CD78A8-DC1B-4B4E-9E37-CB121F642F08}" type="presOf" srcId="{EEAE3905-1463-4213-816A-4689F1442ABE}" destId="{D172EF23-4615-48D6-8904-89EBDF178D08}" srcOrd="0" destOrd="0" presId="urn:microsoft.com/office/officeart/2016/7/layout/RepeatingBendingProcessNew"/>
    <dgm:cxn modelId="{09C906B7-2D8A-43BA-BF6F-3F38F3B3E069}" srcId="{985CF005-7AA8-451F-A6E2-803F3ECFE6AD}" destId="{15F68F94-181A-4804-BA16-5DFFA6776507}" srcOrd="2" destOrd="0" parTransId="{1E4B54BF-578A-459B-911D-1668D7182162}" sibTransId="{EEAE3905-1463-4213-816A-4689F1442ABE}"/>
    <dgm:cxn modelId="{4ACE40B7-71F6-4E55-8844-8B461EC0D704}" type="presOf" srcId="{6477094F-705A-4418-A282-B6C3B813A74E}" destId="{641D113F-7B29-44B6-B7C7-880B54B432D8}" srcOrd="0" destOrd="0" presId="urn:microsoft.com/office/officeart/2016/7/layout/RepeatingBendingProcessNew"/>
    <dgm:cxn modelId="{9F9006BE-C9BD-4ABF-982F-DC88A973FC1E}" srcId="{985CF005-7AA8-451F-A6E2-803F3ECFE6AD}" destId="{C33F6739-7B89-4312-B956-9D47BBCBD769}" srcOrd="10" destOrd="0" parTransId="{232D4CEA-23D7-4BB4-B6EA-6DA0485E369F}" sibTransId="{E335A659-C111-41FA-A810-1A62CDD94F73}"/>
    <dgm:cxn modelId="{299EB8C2-7600-4B6F-A75C-7E4C3AC52730}" type="presOf" srcId="{646232E4-4064-4A7C-AC82-FC656312C246}" destId="{64DC3E59-680B-4F1E-8AB2-319419F07F7E}" srcOrd="1" destOrd="0" presId="urn:microsoft.com/office/officeart/2016/7/layout/RepeatingBendingProcessNew"/>
    <dgm:cxn modelId="{EA6175CC-DCC2-4EB3-9AA6-BCBD7C9F0F0F}" type="presOf" srcId="{5D4C6D87-1311-45D2-A62E-7B3AF1E074A8}" destId="{795FDBA6-4FA7-4342-955F-36CFF0F6153F}" srcOrd="0" destOrd="0" presId="urn:microsoft.com/office/officeart/2016/7/layout/RepeatingBendingProcessNew"/>
    <dgm:cxn modelId="{D309A1CC-910A-4F47-BB34-4593795928B9}" srcId="{985CF005-7AA8-451F-A6E2-803F3ECFE6AD}" destId="{483FAD23-0CB7-4843-9334-2A967AD1BC91}" srcOrd="9" destOrd="0" parTransId="{BDF32C7D-D299-4866-A3F9-A8FD20348D04}" sibTransId="{613D58AD-0710-4B15-A76C-23AE1815CF52}"/>
    <dgm:cxn modelId="{08F4D7CD-7204-4F9A-9C10-120B07EFF61D}" srcId="{985CF005-7AA8-451F-A6E2-803F3ECFE6AD}" destId="{E9F11802-236F-41C9-A0FB-9508F99CBD80}" srcOrd="0" destOrd="0" parTransId="{A6C80DB9-C626-4B49-8938-E04288B9F1DC}" sibTransId="{55B5869E-6FD2-40B4-8202-890511395380}"/>
    <dgm:cxn modelId="{1D92FFCD-883C-4719-B878-2EC047B0A0C2}" type="presOf" srcId="{D8EEC399-B26C-4F33-B07B-7D27D149B718}" destId="{77CBD633-E8B9-45F0-B8E4-CD41EA770D48}" srcOrd="0" destOrd="0" presId="urn:microsoft.com/office/officeart/2016/7/layout/RepeatingBendingProcessNew"/>
    <dgm:cxn modelId="{B08529CF-F6E0-423E-A6C9-DAF8C1B9A9DA}" type="presOf" srcId="{55B5869E-6FD2-40B4-8202-890511395380}" destId="{C828B987-A6CD-4E15-96B4-141C9B77A3A2}" srcOrd="0" destOrd="0" presId="urn:microsoft.com/office/officeart/2016/7/layout/RepeatingBendingProcessNew"/>
    <dgm:cxn modelId="{3BBA2CD3-75AF-4053-98DE-36C6D8A2E3C7}" type="presOf" srcId="{3F0148ED-03A1-4ACD-B005-54ED101D7A8A}" destId="{94A365EB-B667-4AB8-B0C3-05640CA15969}" srcOrd="1" destOrd="0" presId="urn:microsoft.com/office/officeart/2016/7/layout/RepeatingBendingProcessNew"/>
    <dgm:cxn modelId="{0CEFE7DF-E44A-4830-BC3D-7A56D6A32285}" type="presOf" srcId="{30F5A99C-9958-4F38-87F4-C3AE1D5C74B4}" destId="{CEBE9ADC-0DBE-407C-B04E-911456C7D12E}" srcOrd="1" destOrd="0" presId="urn:microsoft.com/office/officeart/2016/7/layout/RepeatingBendingProcessNew"/>
    <dgm:cxn modelId="{811534E1-BEC9-48DC-AE98-D2C2249B6A16}" type="presOf" srcId="{484E12E6-711B-4E9D-A4E3-2C403242321C}" destId="{6C82C542-ED6C-4AFE-8DAE-DAE7ECC59F3E}" srcOrd="0" destOrd="0" presId="urn:microsoft.com/office/officeart/2016/7/layout/RepeatingBendingProcessNew"/>
    <dgm:cxn modelId="{974BD4E2-D0BF-498E-9272-8E2EE93977CC}" type="presOf" srcId="{0C77A6F7-27BB-41A5-99E1-8373445ECD2B}" destId="{1B66C78E-3E57-4221-A65D-853266099E51}" srcOrd="0" destOrd="0" presId="urn:microsoft.com/office/officeart/2016/7/layout/RepeatingBendingProcessNew"/>
    <dgm:cxn modelId="{99692AF0-D231-4B01-B2D4-9A9E2740C5AE}" type="presOf" srcId="{EEAE3905-1463-4213-816A-4689F1442ABE}" destId="{D143D407-B8D2-4B91-A6AD-BB09596CB15E}" srcOrd="1" destOrd="0" presId="urn:microsoft.com/office/officeart/2016/7/layout/RepeatingBendingProcessNew"/>
    <dgm:cxn modelId="{6A206CF1-914B-4E05-A2D5-0EBFE38A931E}" srcId="{985CF005-7AA8-451F-A6E2-803F3ECFE6AD}" destId="{5AA0CD23-DF2A-4AF7-B216-236C0C721DDA}" srcOrd="12" destOrd="0" parTransId="{F1E32C70-011C-45AB-BE67-BB953819D7D3}" sibTransId="{BBD5ED05-12B3-470C-AE6F-E53A731CCF03}"/>
    <dgm:cxn modelId="{AF3CA7F2-BA8E-4FFE-8C7B-A693DFB55F7C}" type="presOf" srcId="{483FAD23-0CB7-4843-9334-2A967AD1BC91}" destId="{17548847-6BBC-45A8-8BB5-1DF859438BAA}" srcOrd="0" destOrd="0" presId="urn:microsoft.com/office/officeart/2016/7/layout/RepeatingBendingProcessNew"/>
    <dgm:cxn modelId="{1E8D35F4-F09A-4424-ABC8-F9B6AAC8B61E}" type="presOf" srcId="{E9F11802-236F-41C9-A0FB-9508F99CBD80}" destId="{CE492481-3346-4F1B-B70E-DCC5F9659A65}" srcOrd="0" destOrd="0" presId="urn:microsoft.com/office/officeart/2016/7/layout/RepeatingBendingProcessNew"/>
    <dgm:cxn modelId="{785323F5-4E60-4C77-B5C0-AD0244E22FF7}" type="presOf" srcId="{D8EEC399-B26C-4F33-B07B-7D27D149B718}" destId="{8DFC5080-6E50-4FF9-AA0F-AD47FBD94F76}" srcOrd="1" destOrd="0" presId="urn:microsoft.com/office/officeart/2016/7/layout/RepeatingBendingProcessNew"/>
    <dgm:cxn modelId="{D56A94F5-C5C7-4352-9052-1418F53EAC61}" type="presOf" srcId="{010D4F8E-0540-4B6D-9831-7BDAF84E10B9}" destId="{E11DF31D-1C08-480E-BBC4-C9FA099126A1}" srcOrd="0" destOrd="0" presId="urn:microsoft.com/office/officeart/2016/7/layout/RepeatingBendingProcessNew"/>
    <dgm:cxn modelId="{E31E84FF-C739-43A3-9221-A8C0F3A50985}" type="presOf" srcId="{985CF005-7AA8-451F-A6E2-803F3ECFE6AD}" destId="{0D4F8326-B7DE-4A14-ABEE-6B0FDE8FBDF2}" srcOrd="0" destOrd="0" presId="urn:microsoft.com/office/officeart/2016/7/layout/RepeatingBendingProcessNew"/>
    <dgm:cxn modelId="{BDDBC756-EB18-4030-A273-3EFE7A82C0BF}" type="presParOf" srcId="{0D4F8326-B7DE-4A14-ABEE-6B0FDE8FBDF2}" destId="{CE492481-3346-4F1B-B70E-DCC5F9659A65}" srcOrd="0" destOrd="0" presId="urn:microsoft.com/office/officeart/2016/7/layout/RepeatingBendingProcessNew"/>
    <dgm:cxn modelId="{88DB4963-F41A-41A9-99C2-30DECCBE0235}" type="presParOf" srcId="{0D4F8326-B7DE-4A14-ABEE-6B0FDE8FBDF2}" destId="{C828B987-A6CD-4E15-96B4-141C9B77A3A2}" srcOrd="1" destOrd="0" presId="urn:microsoft.com/office/officeart/2016/7/layout/RepeatingBendingProcessNew"/>
    <dgm:cxn modelId="{D3489E47-3FC2-4DDA-B3B5-AB18672DD69E}" type="presParOf" srcId="{C828B987-A6CD-4E15-96B4-141C9B77A3A2}" destId="{5BF5758B-FA48-4645-8923-1864DB954DD1}" srcOrd="0" destOrd="0" presId="urn:microsoft.com/office/officeart/2016/7/layout/RepeatingBendingProcessNew"/>
    <dgm:cxn modelId="{FC233A1B-FCA6-4D3A-85AD-ACA6187701F6}" type="presParOf" srcId="{0D4F8326-B7DE-4A14-ABEE-6B0FDE8FBDF2}" destId="{641D113F-7B29-44B6-B7C7-880B54B432D8}" srcOrd="2" destOrd="0" presId="urn:microsoft.com/office/officeart/2016/7/layout/RepeatingBendingProcessNew"/>
    <dgm:cxn modelId="{9C4294EE-3B6E-4E45-845E-5BD69AB9E0CB}" type="presParOf" srcId="{0D4F8326-B7DE-4A14-ABEE-6B0FDE8FBDF2}" destId="{DCFB33F7-85E5-4F50-A1F2-79C94E5A4CEA}" srcOrd="3" destOrd="0" presId="urn:microsoft.com/office/officeart/2016/7/layout/RepeatingBendingProcessNew"/>
    <dgm:cxn modelId="{42C377CF-6EB9-4043-AC8A-FF7B1FD3F2FF}" type="presParOf" srcId="{DCFB33F7-85E5-4F50-A1F2-79C94E5A4CEA}" destId="{845D00D8-2967-45FF-A7A1-3C867A3FBCC6}" srcOrd="0" destOrd="0" presId="urn:microsoft.com/office/officeart/2016/7/layout/RepeatingBendingProcessNew"/>
    <dgm:cxn modelId="{F1978E0A-5DF6-40FB-B7BA-A62CF24F7B75}" type="presParOf" srcId="{0D4F8326-B7DE-4A14-ABEE-6B0FDE8FBDF2}" destId="{8C540CE3-B98B-4B17-844F-35F9A4091CDC}" srcOrd="4" destOrd="0" presId="urn:microsoft.com/office/officeart/2016/7/layout/RepeatingBendingProcessNew"/>
    <dgm:cxn modelId="{404D0B80-CD82-4BFB-8F41-3BCC2E84B3F3}" type="presParOf" srcId="{0D4F8326-B7DE-4A14-ABEE-6B0FDE8FBDF2}" destId="{D172EF23-4615-48D6-8904-89EBDF178D08}" srcOrd="5" destOrd="0" presId="urn:microsoft.com/office/officeart/2016/7/layout/RepeatingBendingProcessNew"/>
    <dgm:cxn modelId="{1442FD5E-2279-4C58-A9F9-4A30BE1E7808}" type="presParOf" srcId="{D172EF23-4615-48D6-8904-89EBDF178D08}" destId="{D143D407-B8D2-4B91-A6AD-BB09596CB15E}" srcOrd="0" destOrd="0" presId="urn:microsoft.com/office/officeart/2016/7/layout/RepeatingBendingProcessNew"/>
    <dgm:cxn modelId="{93BFDCFF-011F-4EE8-A0B9-AE4EA8D62E23}" type="presParOf" srcId="{0D4F8326-B7DE-4A14-ABEE-6B0FDE8FBDF2}" destId="{1B66C78E-3E57-4221-A65D-853266099E51}" srcOrd="6" destOrd="0" presId="urn:microsoft.com/office/officeart/2016/7/layout/RepeatingBendingProcessNew"/>
    <dgm:cxn modelId="{298E709B-9CBD-43EC-AEE4-112334612685}" type="presParOf" srcId="{0D4F8326-B7DE-4A14-ABEE-6B0FDE8FBDF2}" destId="{E702948F-4878-470F-8698-A2F9AF0431AB}" srcOrd="7" destOrd="0" presId="urn:microsoft.com/office/officeart/2016/7/layout/RepeatingBendingProcessNew"/>
    <dgm:cxn modelId="{D0110BB0-B340-48FE-9628-DC7A5EAF2890}" type="presParOf" srcId="{E702948F-4878-470F-8698-A2F9AF0431AB}" destId="{30008C86-B4B4-46BE-92F6-6A417AF083F0}" srcOrd="0" destOrd="0" presId="urn:microsoft.com/office/officeart/2016/7/layout/RepeatingBendingProcessNew"/>
    <dgm:cxn modelId="{889EF26B-8891-4A18-B907-71656D855F0E}" type="presParOf" srcId="{0D4F8326-B7DE-4A14-ABEE-6B0FDE8FBDF2}" destId="{54345F1A-1D53-44EC-B84B-15DDFAD54C60}" srcOrd="8" destOrd="0" presId="urn:microsoft.com/office/officeart/2016/7/layout/RepeatingBendingProcessNew"/>
    <dgm:cxn modelId="{E2878EBA-D484-4E23-AF12-20EB669349A2}" type="presParOf" srcId="{0D4F8326-B7DE-4A14-ABEE-6B0FDE8FBDF2}" destId="{5BF32F68-C287-48E2-93C3-A450B5C32FB9}" srcOrd="9" destOrd="0" presId="urn:microsoft.com/office/officeart/2016/7/layout/RepeatingBendingProcessNew"/>
    <dgm:cxn modelId="{880ED7A9-6DD2-42A7-AF81-6C7B39737D87}" type="presParOf" srcId="{5BF32F68-C287-48E2-93C3-A450B5C32FB9}" destId="{CEBE9ADC-0DBE-407C-B04E-911456C7D12E}" srcOrd="0" destOrd="0" presId="urn:microsoft.com/office/officeart/2016/7/layout/RepeatingBendingProcessNew"/>
    <dgm:cxn modelId="{EAD62140-B6ED-4EBA-B82A-C957EE6C8DBA}" type="presParOf" srcId="{0D4F8326-B7DE-4A14-ABEE-6B0FDE8FBDF2}" destId="{8362EE68-E7A5-4D0E-B2A0-4D2F13A4AEFB}" srcOrd="10" destOrd="0" presId="urn:microsoft.com/office/officeart/2016/7/layout/RepeatingBendingProcessNew"/>
    <dgm:cxn modelId="{C968740A-E0D5-4C85-BBE8-9446448D4009}" type="presParOf" srcId="{0D4F8326-B7DE-4A14-ABEE-6B0FDE8FBDF2}" destId="{E11DF31D-1C08-480E-BBC4-C9FA099126A1}" srcOrd="11" destOrd="0" presId="urn:microsoft.com/office/officeart/2016/7/layout/RepeatingBendingProcessNew"/>
    <dgm:cxn modelId="{AB7D724E-4930-44C5-B37A-CD983586265B}" type="presParOf" srcId="{E11DF31D-1C08-480E-BBC4-C9FA099126A1}" destId="{9F6999F3-E4BE-4320-8330-FDCDAA0866D6}" srcOrd="0" destOrd="0" presId="urn:microsoft.com/office/officeart/2016/7/layout/RepeatingBendingProcessNew"/>
    <dgm:cxn modelId="{AFEFA951-958D-49DC-B9C4-21E9E64FE1A3}" type="presParOf" srcId="{0D4F8326-B7DE-4A14-ABEE-6B0FDE8FBDF2}" destId="{6C82C542-ED6C-4AFE-8DAE-DAE7ECC59F3E}" srcOrd="12" destOrd="0" presId="urn:microsoft.com/office/officeart/2016/7/layout/RepeatingBendingProcessNew"/>
    <dgm:cxn modelId="{9E261DDC-2103-4770-95FD-D3E293C6C564}" type="presParOf" srcId="{0D4F8326-B7DE-4A14-ABEE-6B0FDE8FBDF2}" destId="{A1933677-DA9A-4A11-8E8D-3BB9D7A13C02}" srcOrd="13" destOrd="0" presId="urn:microsoft.com/office/officeart/2016/7/layout/RepeatingBendingProcessNew"/>
    <dgm:cxn modelId="{1FD458F5-9CDE-4FA0-9C9C-F7F7C1454BEF}" type="presParOf" srcId="{A1933677-DA9A-4A11-8E8D-3BB9D7A13C02}" destId="{94A365EB-B667-4AB8-B0C3-05640CA15969}" srcOrd="0" destOrd="0" presId="urn:microsoft.com/office/officeart/2016/7/layout/RepeatingBendingProcessNew"/>
    <dgm:cxn modelId="{1C3B1181-6CFC-459E-BDE8-9409B14E9025}" type="presParOf" srcId="{0D4F8326-B7DE-4A14-ABEE-6B0FDE8FBDF2}" destId="{049AC78D-04D3-4437-827B-5B2C099A897E}" srcOrd="14" destOrd="0" presId="urn:microsoft.com/office/officeart/2016/7/layout/RepeatingBendingProcessNew"/>
    <dgm:cxn modelId="{3F4CF25A-5E73-401F-AD3A-22AD1C2DD0E5}" type="presParOf" srcId="{0D4F8326-B7DE-4A14-ABEE-6B0FDE8FBDF2}" destId="{FA94C0AB-7C3A-494B-944B-72CE9C6D44BC}" srcOrd="15" destOrd="0" presId="urn:microsoft.com/office/officeart/2016/7/layout/RepeatingBendingProcessNew"/>
    <dgm:cxn modelId="{ECD97C65-069C-41E4-B3FB-24F622BA3922}" type="presParOf" srcId="{FA94C0AB-7C3A-494B-944B-72CE9C6D44BC}" destId="{095D0A70-564E-4A0D-9AA3-3C27A80790B0}" srcOrd="0" destOrd="0" presId="urn:microsoft.com/office/officeart/2016/7/layout/RepeatingBendingProcessNew"/>
    <dgm:cxn modelId="{BD654335-64D0-4FC2-857E-202F292139C2}" type="presParOf" srcId="{0D4F8326-B7DE-4A14-ABEE-6B0FDE8FBDF2}" destId="{5521301A-1837-4B74-B269-DBC49C5B084D}" srcOrd="16" destOrd="0" presId="urn:microsoft.com/office/officeart/2016/7/layout/RepeatingBendingProcessNew"/>
    <dgm:cxn modelId="{D630A72A-3F12-493D-A4EE-64EC01527F77}" type="presParOf" srcId="{0D4F8326-B7DE-4A14-ABEE-6B0FDE8FBDF2}" destId="{DC7D81E2-55D2-4B59-8BF8-B2B5859A1286}" srcOrd="17" destOrd="0" presId="urn:microsoft.com/office/officeart/2016/7/layout/RepeatingBendingProcessNew"/>
    <dgm:cxn modelId="{9E6BC383-2109-4E51-9F84-7E42CE4C5BE8}" type="presParOf" srcId="{DC7D81E2-55D2-4B59-8BF8-B2B5859A1286}" destId="{64DC3E59-680B-4F1E-8AB2-319419F07F7E}" srcOrd="0" destOrd="0" presId="urn:microsoft.com/office/officeart/2016/7/layout/RepeatingBendingProcessNew"/>
    <dgm:cxn modelId="{C19E2819-E0FD-4194-BDF2-6D9ABA940F99}" type="presParOf" srcId="{0D4F8326-B7DE-4A14-ABEE-6B0FDE8FBDF2}" destId="{17548847-6BBC-45A8-8BB5-1DF859438BAA}" srcOrd="18" destOrd="0" presId="urn:microsoft.com/office/officeart/2016/7/layout/RepeatingBendingProcessNew"/>
    <dgm:cxn modelId="{67CC11DC-B9E7-4AF5-9EB4-8217D9F2850F}" type="presParOf" srcId="{0D4F8326-B7DE-4A14-ABEE-6B0FDE8FBDF2}" destId="{CAB819D4-E074-44B5-8C62-D1E3C76C6023}" srcOrd="19" destOrd="0" presId="urn:microsoft.com/office/officeart/2016/7/layout/RepeatingBendingProcessNew"/>
    <dgm:cxn modelId="{64296BF6-2168-4A3F-818F-4CA1603D0828}" type="presParOf" srcId="{CAB819D4-E074-44B5-8C62-D1E3C76C6023}" destId="{B7686DD6-F69F-4CC6-B28C-6C88E82998BB}" srcOrd="0" destOrd="0" presId="urn:microsoft.com/office/officeart/2016/7/layout/RepeatingBendingProcessNew"/>
    <dgm:cxn modelId="{28765D27-6C7D-4B39-B771-2E0EFEC4039D}" type="presParOf" srcId="{0D4F8326-B7DE-4A14-ABEE-6B0FDE8FBDF2}" destId="{71ABE9DF-EBA5-418A-9A07-C63E26E83A5A}" srcOrd="20" destOrd="0" presId="urn:microsoft.com/office/officeart/2016/7/layout/RepeatingBendingProcessNew"/>
    <dgm:cxn modelId="{8C50577C-9743-4CA0-A6E9-E1BFD1DB5B2B}" type="presParOf" srcId="{0D4F8326-B7DE-4A14-ABEE-6B0FDE8FBDF2}" destId="{9D78A18E-5E05-449A-AC33-9D0819D83B81}" srcOrd="21" destOrd="0" presId="urn:microsoft.com/office/officeart/2016/7/layout/RepeatingBendingProcessNew"/>
    <dgm:cxn modelId="{D8E71179-CE58-462B-8698-502BB86333BB}" type="presParOf" srcId="{9D78A18E-5E05-449A-AC33-9D0819D83B81}" destId="{132ABB92-B3A7-4020-8A82-776237BF296B}" srcOrd="0" destOrd="0" presId="urn:microsoft.com/office/officeart/2016/7/layout/RepeatingBendingProcessNew"/>
    <dgm:cxn modelId="{A3BD802C-2C22-4107-9CC4-6020BBA257AC}" type="presParOf" srcId="{0D4F8326-B7DE-4A14-ABEE-6B0FDE8FBDF2}" destId="{795FDBA6-4FA7-4342-955F-36CFF0F6153F}" srcOrd="22" destOrd="0" presId="urn:microsoft.com/office/officeart/2016/7/layout/RepeatingBendingProcessNew"/>
    <dgm:cxn modelId="{B9B04607-DFF2-47F3-8073-C11A4BE06442}" type="presParOf" srcId="{0D4F8326-B7DE-4A14-ABEE-6B0FDE8FBDF2}" destId="{77CBD633-E8B9-45F0-B8E4-CD41EA770D48}" srcOrd="23" destOrd="0" presId="urn:microsoft.com/office/officeart/2016/7/layout/RepeatingBendingProcessNew"/>
    <dgm:cxn modelId="{516DB2BB-27DA-4512-BDC8-B4FD8BCA4232}" type="presParOf" srcId="{77CBD633-E8B9-45F0-B8E4-CD41EA770D48}" destId="{8DFC5080-6E50-4FF9-AA0F-AD47FBD94F76}" srcOrd="0" destOrd="0" presId="urn:microsoft.com/office/officeart/2016/7/layout/RepeatingBendingProcessNew"/>
    <dgm:cxn modelId="{DFFAA1DB-1EA8-48F0-A613-FC29C2A01808}" type="presParOf" srcId="{0D4F8326-B7DE-4A14-ABEE-6B0FDE8FBDF2}" destId="{44AB606F-D974-4874-B1AF-65F347A1C97E}" srcOrd="2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28B987-A6CD-4E15-96B4-141C9B77A3A2}">
      <dsp:nvSpPr>
        <dsp:cNvPr id="0" name=""/>
        <dsp:cNvSpPr/>
      </dsp:nvSpPr>
      <dsp:spPr>
        <a:xfrm>
          <a:off x="1699112" y="526954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9464" y="570720"/>
        <a:ext cx="19542" cy="3908"/>
      </dsp:txXfrm>
    </dsp:sp>
    <dsp:sp modelId="{CE492481-3346-4F1B-B70E-DCC5F9659A65}">
      <dsp:nvSpPr>
        <dsp:cNvPr id="0" name=""/>
        <dsp:cNvSpPr/>
      </dsp:nvSpPr>
      <dsp:spPr>
        <a:xfrm>
          <a:off x="1586" y="62876"/>
          <a:ext cx="1699326" cy="10195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 dirty="0"/>
            <a:t>Setup a GCP VM with RHEL as the OS</a:t>
          </a:r>
          <a:endParaRPr lang="en-US" sz="1200" kern="1200" dirty="0"/>
        </a:p>
      </dsp:txBody>
      <dsp:txXfrm>
        <a:off x="1586" y="62876"/>
        <a:ext cx="1699326" cy="1019595"/>
      </dsp:txXfrm>
    </dsp:sp>
    <dsp:sp modelId="{DCFB33F7-85E5-4F50-A1F2-79C94E5A4CEA}">
      <dsp:nvSpPr>
        <dsp:cNvPr id="0" name=""/>
        <dsp:cNvSpPr/>
      </dsp:nvSpPr>
      <dsp:spPr>
        <a:xfrm>
          <a:off x="3789284" y="526954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635" y="570720"/>
        <a:ext cx="19542" cy="3908"/>
      </dsp:txXfrm>
    </dsp:sp>
    <dsp:sp modelId="{641D113F-7B29-44B6-B7C7-880B54B432D8}">
      <dsp:nvSpPr>
        <dsp:cNvPr id="0" name=""/>
        <dsp:cNvSpPr/>
      </dsp:nvSpPr>
      <dsp:spPr>
        <a:xfrm>
          <a:off x="2091757" y="62876"/>
          <a:ext cx="1699326" cy="10195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Install gcloud CLI in local machine and establish SSH connection to the VM</a:t>
          </a:r>
          <a:endParaRPr lang="en-US" sz="1200" kern="1200"/>
        </a:p>
      </dsp:txBody>
      <dsp:txXfrm>
        <a:off x="2091757" y="62876"/>
        <a:ext cx="1699326" cy="1019595"/>
      </dsp:txXfrm>
    </dsp:sp>
    <dsp:sp modelId="{D172EF23-4615-48D6-8904-89EBDF178D08}">
      <dsp:nvSpPr>
        <dsp:cNvPr id="0" name=""/>
        <dsp:cNvSpPr/>
      </dsp:nvSpPr>
      <dsp:spPr>
        <a:xfrm>
          <a:off x="5879456" y="526954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9807" y="570720"/>
        <a:ext cx="19542" cy="3908"/>
      </dsp:txXfrm>
    </dsp:sp>
    <dsp:sp modelId="{8C540CE3-B98B-4B17-844F-35F9A4091CDC}">
      <dsp:nvSpPr>
        <dsp:cNvPr id="0" name=""/>
        <dsp:cNvSpPr/>
      </dsp:nvSpPr>
      <dsp:spPr>
        <a:xfrm>
          <a:off x="4181929" y="62876"/>
          <a:ext cx="1699326" cy="10195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Download the AAP tar file and install it in the VM through the Containerized setup</a:t>
          </a:r>
          <a:endParaRPr lang="en-US" sz="1200" kern="1200"/>
        </a:p>
      </dsp:txBody>
      <dsp:txXfrm>
        <a:off x="4181929" y="62876"/>
        <a:ext cx="1699326" cy="1019595"/>
      </dsp:txXfrm>
    </dsp:sp>
    <dsp:sp modelId="{E702948F-4878-470F-8698-A2F9AF0431AB}">
      <dsp:nvSpPr>
        <dsp:cNvPr id="0" name=""/>
        <dsp:cNvSpPr/>
      </dsp:nvSpPr>
      <dsp:spPr>
        <a:xfrm>
          <a:off x="851249" y="1080672"/>
          <a:ext cx="6270514" cy="360245"/>
        </a:xfrm>
        <a:custGeom>
          <a:avLst/>
          <a:gdLst/>
          <a:ahLst/>
          <a:cxnLst/>
          <a:rect l="0" t="0" r="0" b="0"/>
          <a:pathLst>
            <a:path>
              <a:moveTo>
                <a:pt x="6270514" y="0"/>
              </a:moveTo>
              <a:lnTo>
                <a:pt x="6270514" y="197222"/>
              </a:lnTo>
              <a:lnTo>
                <a:pt x="0" y="197222"/>
              </a:lnTo>
              <a:lnTo>
                <a:pt x="0" y="3602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9439" y="1258840"/>
        <a:ext cx="314134" cy="3908"/>
      </dsp:txXfrm>
    </dsp:sp>
    <dsp:sp modelId="{1B66C78E-3E57-4221-A65D-853266099E51}">
      <dsp:nvSpPr>
        <dsp:cNvPr id="0" name=""/>
        <dsp:cNvSpPr/>
      </dsp:nvSpPr>
      <dsp:spPr>
        <a:xfrm>
          <a:off x="6272101" y="62876"/>
          <a:ext cx="1699326" cy="10195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Configure the AAP inventory file</a:t>
          </a:r>
          <a:endParaRPr lang="en-US" sz="1200" kern="1200"/>
        </a:p>
      </dsp:txBody>
      <dsp:txXfrm>
        <a:off x="6272101" y="62876"/>
        <a:ext cx="1699326" cy="1019595"/>
      </dsp:txXfrm>
    </dsp:sp>
    <dsp:sp modelId="{5BF32F68-C287-48E2-93C3-A450B5C32FB9}">
      <dsp:nvSpPr>
        <dsp:cNvPr id="0" name=""/>
        <dsp:cNvSpPr/>
      </dsp:nvSpPr>
      <dsp:spPr>
        <a:xfrm>
          <a:off x="1699112" y="1937395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9464" y="1981161"/>
        <a:ext cx="19542" cy="3908"/>
      </dsp:txXfrm>
    </dsp:sp>
    <dsp:sp modelId="{54345F1A-1D53-44EC-B84B-15DDFAD54C60}">
      <dsp:nvSpPr>
        <dsp:cNvPr id="0" name=""/>
        <dsp:cNvSpPr/>
      </dsp:nvSpPr>
      <dsp:spPr>
        <a:xfrm>
          <a:off x="1586" y="1473317"/>
          <a:ext cx="1699326" cy="10195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Configure Firewall setting in VM</a:t>
          </a:r>
          <a:endParaRPr lang="en-US" sz="1200" kern="1200"/>
        </a:p>
      </dsp:txBody>
      <dsp:txXfrm>
        <a:off x="1586" y="1473317"/>
        <a:ext cx="1699326" cy="1019595"/>
      </dsp:txXfrm>
    </dsp:sp>
    <dsp:sp modelId="{E11DF31D-1C08-480E-BBC4-C9FA099126A1}">
      <dsp:nvSpPr>
        <dsp:cNvPr id="0" name=""/>
        <dsp:cNvSpPr/>
      </dsp:nvSpPr>
      <dsp:spPr>
        <a:xfrm>
          <a:off x="3789284" y="1937395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635" y="1981161"/>
        <a:ext cx="19542" cy="3908"/>
      </dsp:txXfrm>
    </dsp:sp>
    <dsp:sp modelId="{8362EE68-E7A5-4D0E-B2A0-4D2F13A4AEFB}">
      <dsp:nvSpPr>
        <dsp:cNvPr id="0" name=""/>
        <dsp:cNvSpPr/>
      </dsp:nvSpPr>
      <dsp:spPr>
        <a:xfrm>
          <a:off x="2091757" y="1473317"/>
          <a:ext cx="1699326" cy="10195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Access and test AAP in the browser from local machine using the default demo job</a:t>
          </a:r>
          <a:endParaRPr lang="en-US" sz="1200" kern="1200"/>
        </a:p>
      </dsp:txBody>
      <dsp:txXfrm>
        <a:off x="2091757" y="1473317"/>
        <a:ext cx="1699326" cy="1019595"/>
      </dsp:txXfrm>
    </dsp:sp>
    <dsp:sp modelId="{A1933677-DA9A-4A11-8E8D-3BB9D7A13C02}">
      <dsp:nvSpPr>
        <dsp:cNvPr id="0" name=""/>
        <dsp:cNvSpPr/>
      </dsp:nvSpPr>
      <dsp:spPr>
        <a:xfrm>
          <a:off x="5879456" y="1937395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9807" y="1981161"/>
        <a:ext cx="19542" cy="3908"/>
      </dsp:txXfrm>
    </dsp:sp>
    <dsp:sp modelId="{6C82C542-ED6C-4AFE-8DAE-DAE7ECC59F3E}">
      <dsp:nvSpPr>
        <dsp:cNvPr id="0" name=""/>
        <dsp:cNvSpPr/>
      </dsp:nvSpPr>
      <dsp:spPr>
        <a:xfrm>
          <a:off x="4181929" y="1473317"/>
          <a:ext cx="1699326" cy="10195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Install Prometheus as a container</a:t>
          </a:r>
          <a:endParaRPr lang="en-US" sz="1200" kern="1200"/>
        </a:p>
      </dsp:txBody>
      <dsp:txXfrm>
        <a:off x="4181929" y="1473317"/>
        <a:ext cx="1699326" cy="1019595"/>
      </dsp:txXfrm>
    </dsp:sp>
    <dsp:sp modelId="{FA94C0AB-7C3A-494B-944B-72CE9C6D44BC}">
      <dsp:nvSpPr>
        <dsp:cNvPr id="0" name=""/>
        <dsp:cNvSpPr/>
      </dsp:nvSpPr>
      <dsp:spPr>
        <a:xfrm>
          <a:off x="851249" y="2491113"/>
          <a:ext cx="6270514" cy="360245"/>
        </a:xfrm>
        <a:custGeom>
          <a:avLst/>
          <a:gdLst/>
          <a:ahLst/>
          <a:cxnLst/>
          <a:rect l="0" t="0" r="0" b="0"/>
          <a:pathLst>
            <a:path>
              <a:moveTo>
                <a:pt x="6270514" y="0"/>
              </a:moveTo>
              <a:lnTo>
                <a:pt x="6270514" y="197222"/>
              </a:lnTo>
              <a:lnTo>
                <a:pt x="0" y="197222"/>
              </a:lnTo>
              <a:lnTo>
                <a:pt x="0" y="36024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9439" y="2669281"/>
        <a:ext cx="314134" cy="3908"/>
      </dsp:txXfrm>
    </dsp:sp>
    <dsp:sp modelId="{049AC78D-04D3-4437-827B-5B2C099A897E}">
      <dsp:nvSpPr>
        <dsp:cNvPr id="0" name=""/>
        <dsp:cNvSpPr/>
      </dsp:nvSpPr>
      <dsp:spPr>
        <a:xfrm>
          <a:off x="6272101" y="1473317"/>
          <a:ext cx="1699326" cy="10195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Install Grafana as a container</a:t>
          </a:r>
          <a:endParaRPr lang="en-US" sz="1200" kern="1200"/>
        </a:p>
      </dsp:txBody>
      <dsp:txXfrm>
        <a:off x="6272101" y="1473317"/>
        <a:ext cx="1699326" cy="1019595"/>
      </dsp:txXfrm>
    </dsp:sp>
    <dsp:sp modelId="{DC7D81E2-55D2-4B59-8BF8-B2B5859A1286}">
      <dsp:nvSpPr>
        <dsp:cNvPr id="0" name=""/>
        <dsp:cNvSpPr/>
      </dsp:nvSpPr>
      <dsp:spPr>
        <a:xfrm>
          <a:off x="1699112" y="3347836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69464" y="3391602"/>
        <a:ext cx="19542" cy="3908"/>
      </dsp:txXfrm>
    </dsp:sp>
    <dsp:sp modelId="{5521301A-1837-4B74-B269-DBC49C5B084D}">
      <dsp:nvSpPr>
        <dsp:cNvPr id="0" name=""/>
        <dsp:cNvSpPr/>
      </dsp:nvSpPr>
      <dsp:spPr>
        <a:xfrm>
          <a:off x="1586" y="2883758"/>
          <a:ext cx="1699326" cy="10195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Install Node_Exporter to collect host VM metrics</a:t>
          </a:r>
          <a:endParaRPr lang="en-US" sz="1200" kern="1200"/>
        </a:p>
      </dsp:txBody>
      <dsp:txXfrm>
        <a:off x="1586" y="2883758"/>
        <a:ext cx="1699326" cy="1019595"/>
      </dsp:txXfrm>
    </dsp:sp>
    <dsp:sp modelId="{CAB819D4-E074-44B5-8C62-D1E3C76C6023}">
      <dsp:nvSpPr>
        <dsp:cNvPr id="0" name=""/>
        <dsp:cNvSpPr/>
      </dsp:nvSpPr>
      <dsp:spPr>
        <a:xfrm>
          <a:off x="3789284" y="3347836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635" y="3391602"/>
        <a:ext cx="19542" cy="3908"/>
      </dsp:txXfrm>
    </dsp:sp>
    <dsp:sp modelId="{17548847-6BBC-45A8-8BB5-1DF859438BAA}">
      <dsp:nvSpPr>
        <dsp:cNvPr id="0" name=""/>
        <dsp:cNvSpPr/>
      </dsp:nvSpPr>
      <dsp:spPr>
        <a:xfrm>
          <a:off x="2091757" y="2883758"/>
          <a:ext cx="1699326" cy="101959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Configure Prometheus scrape jobs to get metrics from Node_Exporter</a:t>
          </a:r>
          <a:endParaRPr lang="en-US" sz="1200" kern="1200"/>
        </a:p>
      </dsp:txBody>
      <dsp:txXfrm>
        <a:off x="2091757" y="2883758"/>
        <a:ext cx="1699326" cy="1019595"/>
      </dsp:txXfrm>
    </dsp:sp>
    <dsp:sp modelId="{9D78A18E-5E05-449A-AC33-9D0819D83B81}">
      <dsp:nvSpPr>
        <dsp:cNvPr id="0" name=""/>
        <dsp:cNvSpPr/>
      </dsp:nvSpPr>
      <dsp:spPr>
        <a:xfrm>
          <a:off x="5879456" y="3347836"/>
          <a:ext cx="3602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602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9807" y="3391602"/>
        <a:ext cx="19542" cy="3908"/>
      </dsp:txXfrm>
    </dsp:sp>
    <dsp:sp modelId="{71ABE9DF-EBA5-418A-9A07-C63E26E83A5A}">
      <dsp:nvSpPr>
        <dsp:cNvPr id="0" name=""/>
        <dsp:cNvSpPr/>
      </dsp:nvSpPr>
      <dsp:spPr>
        <a:xfrm>
          <a:off x="4181929" y="2883758"/>
          <a:ext cx="1699326" cy="10195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Connect Prometheus as the Data Source in Grafana</a:t>
          </a:r>
          <a:endParaRPr lang="en-US" sz="1200" kern="1200"/>
        </a:p>
      </dsp:txBody>
      <dsp:txXfrm>
        <a:off x="4181929" y="2883758"/>
        <a:ext cx="1699326" cy="1019595"/>
      </dsp:txXfrm>
    </dsp:sp>
    <dsp:sp modelId="{77CBD633-E8B9-45F0-B8E4-CD41EA770D48}">
      <dsp:nvSpPr>
        <dsp:cNvPr id="0" name=""/>
        <dsp:cNvSpPr/>
      </dsp:nvSpPr>
      <dsp:spPr>
        <a:xfrm>
          <a:off x="851249" y="3901554"/>
          <a:ext cx="6270514" cy="360245"/>
        </a:xfrm>
        <a:custGeom>
          <a:avLst/>
          <a:gdLst/>
          <a:ahLst/>
          <a:cxnLst/>
          <a:rect l="0" t="0" r="0" b="0"/>
          <a:pathLst>
            <a:path>
              <a:moveTo>
                <a:pt x="6270514" y="0"/>
              </a:moveTo>
              <a:lnTo>
                <a:pt x="6270514" y="197222"/>
              </a:lnTo>
              <a:lnTo>
                <a:pt x="0" y="197222"/>
              </a:lnTo>
              <a:lnTo>
                <a:pt x="0" y="3602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29439" y="4079722"/>
        <a:ext cx="314134" cy="3908"/>
      </dsp:txXfrm>
    </dsp:sp>
    <dsp:sp modelId="{795FDBA6-4FA7-4342-955F-36CFF0F6153F}">
      <dsp:nvSpPr>
        <dsp:cNvPr id="0" name=""/>
        <dsp:cNvSpPr/>
      </dsp:nvSpPr>
      <dsp:spPr>
        <a:xfrm>
          <a:off x="6272101" y="2883758"/>
          <a:ext cx="1699326" cy="101959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Create Dashboard in Grafana by importing pre-built dashboards for Node_Exporter data</a:t>
          </a:r>
          <a:endParaRPr lang="en-US" sz="1200" kern="1200"/>
        </a:p>
      </dsp:txBody>
      <dsp:txXfrm>
        <a:off x="6272101" y="2883758"/>
        <a:ext cx="1699326" cy="1019595"/>
      </dsp:txXfrm>
    </dsp:sp>
    <dsp:sp modelId="{44AB606F-D974-4874-B1AF-65F347A1C97E}">
      <dsp:nvSpPr>
        <dsp:cNvPr id="0" name=""/>
        <dsp:cNvSpPr/>
      </dsp:nvSpPr>
      <dsp:spPr>
        <a:xfrm>
          <a:off x="1586" y="4294199"/>
          <a:ext cx="1699326" cy="101959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268" tIns="87405" rIns="83268" bIns="8740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200" kern="1200"/>
            <a:t>Monitor VM performance using the Dashboards</a:t>
          </a:r>
          <a:endParaRPr lang="en-US" sz="1200" kern="1200"/>
        </a:p>
      </dsp:txBody>
      <dsp:txXfrm>
        <a:off x="1586" y="4294199"/>
        <a:ext cx="1699326" cy="1019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2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6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78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11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1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1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4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7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 descr="Colored pencils inside a pencil holder which is on top of a wood table">
            <a:extLst>
              <a:ext uri="{FF2B5EF4-FFF2-40B4-BE49-F238E27FC236}">
                <a16:creationId xmlns:a16="http://schemas.microsoft.com/office/drawing/2014/main" id="{67772302-189E-C971-FDEE-B727F83017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>
            <a:fillRect/>
          </a:stretch>
        </p:blipFill>
        <p:spPr>
          <a:xfrm>
            <a:off x="0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CDE2BB-3E4F-A5DC-F4D5-441B394CA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6621839" cy="3290107"/>
          </a:xfrm>
        </p:spPr>
        <p:txBody>
          <a:bodyPr anchor="t">
            <a:normAutofit/>
          </a:bodyPr>
          <a:lstStyle/>
          <a:p>
            <a:br>
              <a:rPr lang="en-SG" sz="1800" b="0" i="0" u="none" strike="noStrike" baseline="0" dirty="0">
                <a:solidFill>
                  <a:srgbClr val="000000"/>
                </a:solidFill>
                <a:latin typeface="Source Sans 3"/>
              </a:rPr>
            </a:br>
            <a:r>
              <a:rPr lang="en-SG" sz="1800" b="0" i="0" u="none" strike="noStrike" baseline="0" dirty="0">
                <a:solidFill>
                  <a:srgbClr val="000000"/>
                </a:solidFill>
                <a:latin typeface="Source Sans 3"/>
              </a:rPr>
              <a:t> </a:t>
            </a:r>
            <a:r>
              <a:rPr lang="en-SG" sz="4000" b="1" i="0" u="none" strike="noStrike" baseline="0" dirty="0">
                <a:latin typeface="Source Sans 3"/>
              </a:rPr>
              <a:t>Cloud - Technical Assignment </a:t>
            </a:r>
            <a:endParaRPr lang="en-SG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A6AFD-2B9D-0C02-F39B-C8C01079B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SG" sz="2400" dirty="0">
                <a:solidFill>
                  <a:srgbClr val="FFFFFF"/>
                </a:solidFill>
              </a:rPr>
              <a:t>Sabarinathan Prasanna Kumar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5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7C0A-96F3-FDE4-F348-854230382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73608"/>
            <a:ext cx="11155680" cy="564065"/>
          </a:xfrm>
        </p:spPr>
        <p:txBody>
          <a:bodyPr>
            <a:normAutofit fontScale="90000"/>
          </a:bodyPr>
          <a:lstStyle/>
          <a:p>
            <a:r>
              <a:rPr lang="en-SG" dirty="0"/>
              <a:t>AAP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DFB94-C624-7D94-407F-8C71066C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395664"/>
            <a:ext cx="11155680" cy="320842"/>
          </a:xfrm>
        </p:spPr>
        <p:txBody>
          <a:bodyPr>
            <a:normAutofit fontScale="85000" lnSpcReduction="10000"/>
          </a:bodyPr>
          <a:lstStyle/>
          <a:p>
            <a:r>
              <a:rPr lang="en-SG" dirty="0"/>
              <a:t>Run the sample AAP playbook and capture the log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B80ED-BB06-7ACA-A794-4C8384B587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67" t="12433" r="23077"/>
          <a:stretch/>
        </p:blipFill>
        <p:spPr>
          <a:xfrm>
            <a:off x="628074" y="1716506"/>
            <a:ext cx="5256971" cy="48228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BC15C-7FC0-77C9-BCD4-00E8BDA787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46" t="10543" r="11347"/>
          <a:stretch/>
        </p:blipFill>
        <p:spPr>
          <a:xfrm>
            <a:off x="6031794" y="1716506"/>
            <a:ext cx="5902472" cy="48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9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55E-73D5-BF7D-D6A3-C23554F5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660" y="653025"/>
            <a:ext cx="11879340" cy="1368280"/>
          </a:xfrm>
        </p:spPr>
        <p:txBody>
          <a:bodyPr>
            <a:normAutofit/>
          </a:bodyPr>
          <a:lstStyle/>
          <a:p>
            <a:r>
              <a:rPr lang="en-SG" sz="3800" dirty="0"/>
              <a:t>Prometheus, Grafana &amp; </a:t>
            </a:r>
            <a:r>
              <a:rPr lang="en-SG" sz="3800" dirty="0" err="1"/>
              <a:t>Node_Exporter</a:t>
            </a:r>
            <a:r>
              <a:rPr lang="en-SG" sz="38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30F3-BB10-9E1C-B239-E5FD2A89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363579"/>
            <a:ext cx="3323961" cy="4982357"/>
          </a:xfrm>
        </p:spPr>
        <p:txBody>
          <a:bodyPr/>
          <a:lstStyle/>
          <a:p>
            <a:r>
              <a:rPr lang="en-SG" dirty="0"/>
              <a:t>Installed Prometheus, Grafana and </a:t>
            </a:r>
            <a:r>
              <a:rPr lang="en-SG" dirty="0" err="1"/>
              <a:t>Node_Exporter</a:t>
            </a:r>
            <a:r>
              <a:rPr lang="en-SG" dirty="0"/>
              <a:t> as Containers sharing the same Network </a:t>
            </a:r>
          </a:p>
          <a:p>
            <a:r>
              <a:rPr lang="en-SG" dirty="0"/>
              <a:t>Configured </a:t>
            </a:r>
            <a:r>
              <a:rPr lang="en-SG" dirty="0" err="1"/>
              <a:t>Prometheus.yml</a:t>
            </a:r>
            <a:r>
              <a:rPr lang="en-SG" dirty="0"/>
              <a:t> file with jobs to scrape itself and </a:t>
            </a:r>
            <a:r>
              <a:rPr lang="en-SG" dirty="0" err="1"/>
              <a:t>Node_exporter</a:t>
            </a:r>
            <a:r>
              <a:rPr lang="en-SG" dirty="0"/>
              <a:t> for metrics</a:t>
            </a:r>
          </a:p>
          <a:p>
            <a:r>
              <a:rPr lang="en-SG" dirty="0"/>
              <a:t>Connected Prometheus as the Data Source for Grafana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E07EA-62CB-198B-4BA6-3683B4AA19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385"/>
          <a:stretch/>
        </p:blipFill>
        <p:spPr>
          <a:xfrm>
            <a:off x="3670792" y="1292213"/>
            <a:ext cx="8208548" cy="498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8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55E-73D5-BF7D-D6A3-C23554F5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110"/>
            <a:ext cx="11670792" cy="617480"/>
          </a:xfrm>
        </p:spPr>
        <p:txBody>
          <a:bodyPr>
            <a:noAutofit/>
          </a:bodyPr>
          <a:lstStyle/>
          <a:p>
            <a:r>
              <a:rPr lang="en-SG" sz="3800" dirty="0"/>
              <a:t>Prometheus, Grafana &amp; </a:t>
            </a:r>
            <a:r>
              <a:rPr lang="en-SG" sz="3800" dirty="0" err="1"/>
              <a:t>Node_Exporter</a:t>
            </a:r>
            <a:r>
              <a:rPr lang="en-SG" sz="3800" dirty="0"/>
              <a:t>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596E7B-5580-543A-2B93-DA1D9B006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821" r="17515"/>
          <a:stretch/>
        </p:blipFill>
        <p:spPr>
          <a:xfrm>
            <a:off x="654370" y="1962121"/>
            <a:ext cx="10909616" cy="405049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58A01-1F77-8303-2923-69263E4E1571}"/>
              </a:ext>
            </a:extLst>
          </p:cNvPr>
          <p:cNvSpPr txBox="1"/>
          <p:nvPr/>
        </p:nvSpPr>
        <p:spPr>
          <a:xfrm>
            <a:off x="521208" y="1447689"/>
            <a:ext cx="30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List of all containers running</a:t>
            </a:r>
          </a:p>
        </p:txBody>
      </p:sp>
    </p:spTree>
    <p:extLst>
      <p:ext uri="{BB962C8B-B14F-4D97-AF65-F5344CB8AC3E}">
        <p14:creationId xmlns:p14="http://schemas.microsoft.com/office/powerpoint/2010/main" val="351361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755E-73D5-BF7D-D6A3-C23554F5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110"/>
            <a:ext cx="11155680" cy="643358"/>
          </a:xfrm>
        </p:spPr>
        <p:txBody>
          <a:bodyPr>
            <a:normAutofit fontScale="90000"/>
          </a:bodyPr>
          <a:lstStyle/>
          <a:p>
            <a:r>
              <a:rPr lang="en-SG" dirty="0"/>
              <a:t>Dashboard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130F3-BB10-9E1C-B239-E5FD2A89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406105"/>
            <a:ext cx="11155680" cy="64335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SG" dirty="0"/>
              <a:t>With </a:t>
            </a:r>
            <a:r>
              <a:rPr lang="en-SG" dirty="0" err="1"/>
              <a:t>Node_Exporter</a:t>
            </a:r>
            <a:r>
              <a:rPr lang="en-SG" dirty="0"/>
              <a:t> metrics as data, created dashboards using prebuilt charts(ID:1860) provided by Grafana to monitor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ource Sans 3"/>
              </a:rPr>
              <a:t>basic metrics like Disk, CPU, Memory,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Source Sans 3"/>
              </a:rPr>
              <a:t>etc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Source Sans 3"/>
              </a:rPr>
              <a:t>	</a:t>
            </a:r>
          </a:p>
          <a:p>
            <a:endParaRPr lang="en-SG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B84EA3-D8E0-FCD9-D7E6-D40080737D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09"/>
          <a:stretch/>
        </p:blipFill>
        <p:spPr bwMode="auto">
          <a:xfrm>
            <a:off x="554171" y="2127100"/>
            <a:ext cx="11122717" cy="41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335DD-46AF-857E-0B00-9236AA32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05692"/>
            <a:ext cx="11155680" cy="625803"/>
          </a:xfrm>
        </p:spPr>
        <p:txBody>
          <a:bodyPr>
            <a:normAutofit fontScale="90000"/>
          </a:bodyPr>
          <a:lstStyle/>
          <a:p>
            <a:r>
              <a:rPr lang="en-SG" dirty="0"/>
              <a:t>Firewall 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A3746-04DA-D31E-B22D-06F2E9E4E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656"/>
          <a:stretch/>
        </p:blipFill>
        <p:spPr>
          <a:xfrm>
            <a:off x="521208" y="2270119"/>
            <a:ext cx="10924702" cy="388218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1F024-E342-B114-E4B6-9A2AF27D32E0}"/>
              </a:ext>
            </a:extLst>
          </p:cNvPr>
          <p:cNvSpPr txBox="1"/>
          <p:nvPr/>
        </p:nvSpPr>
        <p:spPr>
          <a:xfrm>
            <a:off x="521208" y="1651974"/>
            <a:ext cx="590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Listing of firewall rules post installation of all applications</a:t>
            </a:r>
          </a:p>
        </p:txBody>
      </p:sp>
    </p:spTree>
    <p:extLst>
      <p:ext uri="{BB962C8B-B14F-4D97-AF65-F5344CB8AC3E}">
        <p14:creationId xmlns:p14="http://schemas.microsoft.com/office/powerpoint/2010/main" val="3140691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E73F-98C5-B405-87E2-1BA2ED75A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810883"/>
            <a:ext cx="11155680" cy="5535053"/>
          </a:xfrm>
        </p:spPr>
        <p:txBody>
          <a:bodyPr/>
          <a:lstStyle/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endParaRPr lang="en-SG" dirty="0"/>
          </a:p>
          <a:p>
            <a:pPr marL="0" indent="0" algn="ctr">
              <a:buNone/>
            </a:pPr>
            <a:r>
              <a:rPr lang="en-SG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258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ABBC7-1073-D9EA-24FF-1093B0DA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2831592" cy="3364992"/>
          </a:xfrm>
        </p:spPr>
        <p:txBody>
          <a:bodyPr>
            <a:normAutofit/>
          </a:bodyPr>
          <a:lstStyle/>
          <a:p>
            <a:r>
              <a:rPr lang="en-SG" dirty="0"/>
              <a:t>Executive 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AC4FE1-D370-43A6-96C5-076716BB1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3D569D-D3A6-49CA-A483-291E95DAC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11650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8E7976F4-35B5-6EFF-BF92-E2B0A13809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222978"/>
              </p:ext>
            </p:extLst>
          </p:nvPr>
        </p:nvGraphicFramePr>
        <p:xfrm>
          <a:off x="3713018" y="978408"/>
          <a:ext cx="7973014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916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535D6-B958-1C9E-7BC5-0C70B915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VM Setup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4CB56-A736-A3F6-5314-E8B102A26DF0}"/>
              </a:ext>
            </a:extLst>
          </p:cNvPr>
          <p:cNvSpPr txBox="1"/>
          <p:nvPr/>
        </p:nvSpPr>
        <p:spPr>
          <a:xfrm>
            <a:off x="521208" y="2578608"/>
            <a:ext cx="4672584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en-US" dirty="0"/>
              <a:t>Key Considerations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OS major version as RHEL 9 as mandated by AAP 2.5 Containerized setup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Memory at a minimum of 16GB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4 vCPU for faster processing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Location as Southeast Asia for better throughput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C95D98-EB5B-6C3F-BCA1-29F26E855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812"/>
          <a:stretch>
            <a:fillRect/>
          </a:stretch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5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5FA0-FC73-6797-99B6-7F5E7219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28" y="585296"/>
            <a:ext cx="4788729" cy="786224"/>
          </a:xfrm>
        </p:spPr>
        <p:txBody>
          <a:bodyPr/>
          <a:lstStyle/>
          <a:p>
            <a:r>
              <a:rPr lang="en-SG" dirty="0" err="1"/>
              <a:t>gcloud</a:t>
            </a:r>
            <a:r>
              <a:rPr lang="en-SG" dirty="0"/>
              <a:t>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8B074-95D6-8AE6-3D73-FE0BEF03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64632"/>
            <a:ext cx="4499971" cy="4581304"/>
          </a:xfrm>
        </p:spPr>
        <p:txBody>
          <a:bodyPr/>
          <a:lstStyle/>
          <a:p>
            <a:endParaRPr lang="en-SG" dirty="0"/>
          </a:p>
          <a:p>
            <a:r>
              <a:rPr lang="en-SG" dirty="0"/>
              <a:t>Install </a:t>
            </a:r>
            <a:r>
              <a:rPr lang="en-SG" dirty="0" err="1"/>
              <a:t>gcloud</a:t>
            </a:r>
            <a:r>
              <a:rPr lang="en-SG" dirty="0"/>
              <a:t> CLI in remote computer</a:t>
            </a:r>
          </a:p>
          <a:p>
            <a:r>
              <a:rPr lang="en-SG" dirty="0" err="1"/>
              <a:t>gcloud</a:t>
            </a:r>
            <a:r>
              <a:rPr lang="en-SG" dirty="0"/>
              <a:t> CLI is used to SSH into the VM from a remote computer</a:t>
            </a:r>
          </a:p>
          <a:p>
            <a:r>
              <a:rPr lang="en-SG" dirty="0"/>
              <a:t>Helps in running commands and monitoring their outcomes</a:t>
            </a:r>
          </a:p>
          <a:p>
            <a:r>
              <a:rPr lang="en-SG" dirty="0"/>
              <a:t>GCP also provides SSH-in-browser to interact with the VM</a:t>
            </a:r>
          </a:p>
          <a:p>
            <a:r>
              <a:rPr lang="en-SG" dirty="0" err="1"/>
              <a:t>gcloud</a:t>
            </a:r>
            <a:r>
              <a:rPr lang="en-SG" dirty="0"/>
              <a:t> CLI helps in provides VM with  direct access to artifacts in the remote computer</a:t>
            </a:r>
          </a:p>
          <a:p>
            <a:endParaRPr lang="en-SG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3D471-F9F5-1885-0BB1-F1C3E55A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708" y="978408"/>
            <a:ext cx="6812924" cy="56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95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D9E1-81F0-E178-C49E-FC8FCB28F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5482"/>
            <a:ext cx="11155680" cy="754139"/>
          </a:xfrm>
        </p:spPr>
        <p:txBody>
          <a:bodyPr>
            <a:normAutofit fontScale="90000"/>
          </a:bodyPr>
          <a:lstStyle/>
          <a:p>
            <a:r>
              <a:rPr lang="en-SG" dirty="0"/>
              <a:t>RHEL Individual Developer Subscription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87B8-FC4D-11AC-368F-B231730D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379621"/>
            <a:ext cx="4596102" cy="4966315"/>
          </a:xfrm>
        </p:spPr>
        <p:txBody>
          <a:bodyPr/>
          <a:lstStyle/>
          <a:p>
            <a:endParaRPr lang="en-SG" dirty="0"/>
          </a:p>
          <a:p>
            <a:r>
              <a:rPr lang="en-SG" dirty="0"/>
              <a:t>Register for Developer subscription in the Red Hat Customer portal</a:t>
            </a:r>
          </a:p>
          <a:p>
            <a:r>
              <a:rPr lang="en-SG" dirty="0"/>
              <a:t>Validity is 1 year and entitlement is 16 systems</a:t>
            </a:r>
          </a:p>
          <a:p>
            <a:r>
              <a:rPr lang="en-SG" dirty="0"/>
              <a:t>Required to download installation files from Red Hat official website</a:t>
            </a:r>
          </a:p>
          <a:p>
            <a:r>
              <a:rPr lang="en-US" dirty="0"/>
              <a:t>Great for learning RHEL, testing automation, and exploring Red Hat technologies.</a:t>
            </a:r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23DE3A-433E-5E66-23C7-63F597E31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 for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RHEL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automation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Red Hat technologies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BEF8AE-8482-3900-1C87-9EDE6E6A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13" y="1379621"/>
            <a:ext cx="4596102" cy="49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1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ABD5-2DB9-A53F-4DE8-D0BA3A588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12" y="625481"/>
            <a:ext cx="11155680" cy="689972"/>
          </a:xfrm>
        </p:spPr>
        <p:txBody>
          <a:bodyPr>
            <a:normAutofit fontScale="90000"/>
          </a:bodyPr>
          <a:lstStyle/>
          <a:p>
            <a:r>
              <a:rPr lang="en-SG" dirty="0"/>
              <a:t>GitHub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70A-4FE7-2E28-E02B-E276B9D6B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32547"/>
            <a:ext cx="4275381" cy="4613389"/>
          </a:xfrm>
        </p:spPr>
        <p:txBody>
          <a:bodyPr/>
          <a:lstStyle/>
          <a:p>
            <a:r>
              <a:rPr lang="en-SG" dirty="0"/>
              <a:t>Create a repository to store and version control artifacts related to this assignment</a:t>
            </a:r>
          </a:p>
          <a:p>
            <a:r>
              <a:rPr lang="en-SG" dirty="0"/>
              <a:t>To restrict access, create it as a private repository and provide access to selected GitHub accounts as required</a:t>
            </a:r>
          </a:p>
          <a:p>
            <a:r>
              <a:rPr lang="en-SG" dirty="0"/>
              <a:t>Readme file provides background about the project and details about the artifacts stored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5796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CB37-D807-46A7-65F5-B73C1E500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21" y="512064"/>
            <a:ext cx="11676888" cy="810550"/>
          </a:xfrm>
        </p:spPr>
        <p:txBody>
          <a:bodyPr>
            <a:normAutofit/>
          </a:bodyPr>
          <a:lstStyle/>
          <a:p>
            <a:r>
              <a:rPr lang="en-SG" sz="4200" dirty="0"/>
              <a:t>Ansible Automation Platform(AAP)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2A45-D437-8100-D779-94E094AF5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322614"/>
            <a:ext cx="11185071" cy="5023322"/>
          </a:xfrm>
        </p:spPr>
        <p:txBody>
          <a:bodyPr/>
          <a:lstStyle/>
          <a:p>
            <a:r>
              <a:rPr lang="en-SG" dirty="0"/>
              <a:t>Preferred method of installation is Containerized Setup</a:t>
            </a:r>
          </a:p>
          <a:p>
            <a:r>
              <a:rPr lang="en-SG" dirty="0"/>
              <a:t>As the VM is headless, download ansible-automation-platform-containerized-setup-2.5-14.tar.gz file from redhat.com in the local computer</a:t>
            </a:r>
          </a:p>
          <a:p>
            <a:r>
              <a:rPr lang="en-SG" dirty="0"/>
              <a:t>Move it from local computer to the VM using </a:t>
            </a:r>
            <a:r>
              <a:rPr lang="en-SG" dirty="0" err="1"/>
              <a:t>scp</a:t>
            </a:r>
            <a:r>
              <a:rPr lang="en-SG" dirty="0"/>
              <a:t> command</a:t>
            </a:r>
          </a:p>
          <a:p>
            <a:r>
              <a:rPr lang="en-SG" dirty="0" err="1"/>
              <a:t>Untar</a:t>
            </a:r>
            <a:r>
              <a:rPr lang="en-SG" dirty="0"/>
              <a:t> the content into an installation folder that is owned by a dedicated non-root user meant for managing AAP</a:t>
            </a:r>
          </a:p>
          <a:p>
            <a:r>
              <a:rPr lang="en-SG" dirty="0"/>
              <a:t>Among other things, this process will create Ansible collections and Playbooks needed for installing AAP</a:t>
            </a:r>
          </a:p>
          <a:p>
            <a:r>
              <a:rPr lang="en-SG" dirty="0"/>
              <a:t>Register in redhat.com to access the </a:t>
            </a:r>
            <a:r>
              <a:rPr lang="en-SG" dirty="0" err="1"/>
              <a:t>redhat</a:t>
            </a:r>
            <a:r>
              <a:rPr lang="en-SG" dirty="0"/>
              <a:t> registry that contains the container images needed for installation</a:t>
            </a:r>
          </a:p>
          <a:p>
            <a:r>
              <a:rPr lang="en-SG" dirty="0"/>
              <a:t>Configure inventory-growth config file by providing details of the host, dedicated non-root user, registry and other credentials needed for running Automation Gateway, Controller, Hub, EDA and Database</a:t>
            </a:r>
          </a:p>
          <a:p>
            <a:r>
              <a:rPr lang="en-SG" dirty="0"/>
              <a:t>Run the command </a:t>
            </a:r>
            <a:r>
              <a:rPr lang="en-SG" sz="1800" b="1" dirty="0">
                <a:effectLst/>
                <a:latin typeface="Calibri" panose="020F0502020204030204" pitchFamily="34" charset="0"/>
              </a:rPr>
              <a:t>ansible-playbook -</a:t>
            </a:r>
            <a:r>
              <a:rPr lang="en-SG" sz="1800" b="1" dirty="0" err="1">
                <a:effectLst/>
                <a:latin typeface="Calibri" panose="020F0502020204030204" pitchFamily="34" charset="0"/>
              </a:rPr>
              <a:t>i</a:t>
            </a:r>
            <a:r>
              <a:rPr lang="en-SG" sz="1800" b="1" dirty="0">
                <a:effectLst/>
                <a:latin typeface="Calibri" panose="020F0502020204030204" pitchFamily="34" charset="0"/>
              </a:rPr>
              <a:t> inventory-growth </a:t>
            </a:r>
            <a:r>
              <a:rPr lang="en-SG" sz="1800" b="1" dirty="0" err="1">
                <a:effectLst/>
                <a:latin typeface="Calibri" panose="020F0502020204030204" pitchFamily="34" charset="0"/>
              </a:rPr>
              <a:t>ansible.containerized_installer.install</a:t>
            </a:r>
            <a:r>
              <a:rPr lang="en-SG" sz="1800" b="1" dirty="0">
                <a:effectLst/>
                <a:latin typeface="Calibri" panose="020F0502020204030204" pitchFamily="34" charset="0"/>
              </a:rPr>
              <a:t> </a:t>
            </a:r>
            <a:r>
              <a:rPr lang="en-SG" sz="1800" dirty="0">
                <a:effectLst/>
                <a:latin typeface="Calibri" panose="020F0502020204030204" pitchFamily="34" charset="0"/>
              </a:rPr>
              <a:t>to install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7335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6B68-8659-F6A9-C652-99B98E0D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668165"/>
            <a:ext cx="11155680" cy="752421"/>
          </a:xfrm>
        </p:spPr>
        <p:txBody>
          <a:bodyPr>
            <a:normAutofit fontScale="90000"/>
          </a:bodyPr>
          <a:lstStyle/>
          <a:p>
            <a:r>
              <a:rPr lang="en-SG" dirty="0"/>
              <a:t>AAP – 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9C20FC-AAC6-8377-C436-6976D7A52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7934" r="50045"/>
          <a:stretch/>
        </p:blipFill>
        <p:spPr>
          <a:xfrm>
            <a:off x="518160" y="1337459"/>
            <a:ext cx="6390541" cy="151657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AB54CE-7F68-FC88-3B11-ACDC5F98AF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25"/>
          <a:stretch/>
        </p:blipFill>
        <p:spPr>
          <a:xfrm>
            <a:off x="4648176" y="2992582"/>
            <a:ext cx="6928191" cy="3728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704EB8-6DE3-5D2C-A46F-C9DFE691553B}"/>
              </a:ext>
            </a:extLst>
          </p:cNvPr>
          <p:cNvSpPr txBox="1"/>
          <p:nvPr/>
        </p:nvSpPr>
        <p:spPr>
          <a:xfrm>
            <a:off x="7111999" y="1847273"/>
            <a:ext cx="3791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Successfully installed with no errors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7C2DE-7B88-11F2-C3AA-AD442858F946}"/>
              </a:ext>
            </a:extLst>
          </p:cNvPr>
          <p:cNvSpPr txBox="1"/>
          <p:nvPr/>
        </p:nvSpPr>
        <p:spPr>
          <a:xfrm>
            <a:off x="518160" y="3885749"/>
            <a:ext cx="39736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To access AAP after installation, the Red Hat Subscription was activated and its manifest provided as supporting artifact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Access AAP using the browser in remote computer by providing External IP or DNS name</a:t>
            </a:r>
          </a:p>
        </p:txBody>
      </p:sp>
    </p:spTree>
    <p:extLst>
      <p:ext uri="{BB962C8B-B14F-4D97-AF65-F5344CB8AC3E}">
        <p14:creationId xmlns:p14="http://schemas.microsoft.com/office/powerpoint/2010/main" val="62492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335DD-46AF-857E-0B00-9236AA321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3465681" cy="2450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AAP Network Topology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C5DB6A-83C4-896E-C711-42F0A2039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3552" y="657369"/>
            <a:ext cx="7434726" cy="59237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67679-4181-1E92-3C0D-24AD85B29EEB}"/>
              </a:ext>
            </a:extLst>
          </p:cNvPr>
          <p:cNvSpPr txBox="1"/>
          <p:nvPr/>
        </p:nvSpPr>
        <p:spPr>
          <a:xfrm>
            <a:off x="517869" y="6372153"/>
            <a:ext cx="2165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Source: redhat.com</a:t>
            </a:r>
          </a:p>
        </p:txBody>
      </p:sp>
    </p:spTree>
    <p:extLst>
      <p:ext uri="{BB962C8B-B14F-4D97-AF65-F5344CB8AC3E}">
        <p14:creationId xmlns:p14="http://schemas.microsoft.com/office/powerpoint/2010/main" val="63442090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642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Bierstadt</vt:lpstr>
      <vt:lpstr>Calibri</vt:lpstr>
      <vt:lpstr>Source Sans 3</vt:lpstr>
      <vt:lpstr>GestaltVTI</vt:lpstr>
      <vt:lpstr>  Cloud - Technical Assignment </vt:lpstr>
      <vt:lpstr>Executive Summary</vt:lpstr>
      <vt:lpstr>VM Setup</vt:lpstr>
      <vt:lpstr>gcloud CLI</vt:lpstr>
      <vt:lpstr>RHEL Individual Developer Subscription</vt:lpstr>
      <vt:lpstr>GitHub Repository</vt:lpstr>
      <vt:lpstr>Ansible Automation Platform(AAP) Installation</vt:lpstr>
      <vt:lpstr>AAP – Installation</vt:lpstr>
      <vt:lpstr>AAP Network Topology</vt:lpstr>
      <vt:lpstr>AAP Testing</vt:lpstr>
      <vt:lpstr>Prometheus, Grafana &amp; Node_Exporter Installation</vt:lpstr>
      <vt:lpstr>Prometheus, Grafana &amp; Node_Exporter Installation</vt:lpstr>
      <vt:lpstr>Dashboard Creation</vt:lpstr>
      <vt:lpstr>Firewall Rules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sabarinathan kumar</dc:creator>
  <cp:lastModifiedBy>sabarip@gmail.com</cp:lastModifiedBy>
  <cp:revision>6</cp:revision>
  <dcterms:created xsi:type="dcterms:W3CDTF">2025-06-05T03:02:39Z</dcterms:created>
  <dcterms:modified xsi:type="dcterms:W3CDTF">2025-06-05T07:11:14Z</dcterms:modified>
</cp:coreProperties>
</file>