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27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619374" y="2823022"/>
            <a:ext cx="8610600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/>
              <a:t>STUDENT NAME: </a:t>
            </a:r>
            <a:r>
              <a:rPr lang="en-US" sz="2800" dirty="0" err="1"/>
              <a:t>S</a:t>
            </a:r>
            <a:r>
              <a:rPr lang="en-US" sz="2800" dirty="0" err="1" smtClean="0"/>
              <a:t>abari</a:t>
            </a:r>
            <a:r>
              <a:rPr lang="en-US" sz="2800" dirty="0" smtClean="0"/>
              <a:t> </a:t>
            </a:r>
            <a:r>
              <a:rPr lang="en-US" sz="2800" dirty="0" err="1" smtClean="0"/>
              <a:t>Giri</a:t>
            </a:r>
            <a:endParaRPr lang="en-US" sz="2800" dirty="0"/>
          </a:p>
          <a:p>
            <a:r>
              <a:rPr lang="en-US" sz="2800" dirty="0" smtClean="0"/>
              <a:t> </a:t>
            </a:r>
            <a:r>
              <a:rPr lang="en-US" sz="2800" dirty="0" smtClean="0"/>
              <a:t>NMID: </a:t>
            </a:r>
            <a:r>
              <a:rPr lang="en-US" sz="2800" dirty="0" smtClean="0"/>
              <a:t>1FBA6FA1DA670B1A88047A5A6CC7872B</a:t>
            </a:r>
            <a:endParaRPr lang="en-US" sz="2800" dirty="0">
              <a:cs typeface="Calibri"/>
            </a:endParaRPr>
          </a:p>
          <a:p>
            <a:r>
              <a:rPr lang="en-US" sz="2800" dirty="0"/>
              <a:t>DEPARTMENT: </a:t>
            </a:r>
            <a:r>
              <a:rPr lang="en-US" sz="2800" dirty="0" smtClean="0"/>
              <a:t>BCA</a:t>
            </a:r>
            <a:endParaRPr lang="en-US" sz="2800" dirty="0"/>
          </a:p>
          <a:p>
            <a:r>
              <a:rPr lang="en-US" sz="2800" dirty="0"/>
              <a:t>COLLEGE: COLLEGE/ </a:t>
            </a:r>
            <a:r>
              <a:rPr lang="en-US" sz="3200" dirty="0" smtClean="0"/>
              <a:t>UNIVERSITY</a:t>
            </a:r>
            <a:r>
              <a:rPr lang="en-US" sz="2800" dirty="0" smtClean="0"/>
              <a:t>:</a:t>
            </a:r>
            <a:r>
              <a:rPr lang="en-US" altLang="zh-CN" sz="2800" dirty="0">
                <a:latin typeface="Droid Sans" charset="0"/>
                <a:ea typeface="宋体" charset="0"/>
                <a:cs typeface="Lucida Sans" charset="0"/>
              </a:rPr>
              <a:t>: </a:t>
            </a:r>
            <a:r>
              <a:rPr lang="en-US" altLang="zh-CN" sz="2800" dirty="0" err="1">
                <a:latin typeface="Droid Sans" charset="0"/>
                <a:ea typeface="宋体" charset="0"/>
                <a:cs typeface="Lucida Sans" charset="0"/>
              </a:rPr>
              <a:t>Vidyasagar</a:t>
            </a:r>
            <a:r>
              <a:rPr lang="en-US" altLang="zh-CN" sz="2800" dirty="0">
                <a:latin typeface="Droid Sans" charset="0"/>
                <a:ea typeface="宋体" charset="0"/>
                <a:cs typeface="Lucida Sans" charset="0"/>
              </a:rPr>
              <a:t> college of arts and science/</a:t>
            </a:r>
            <a:r>
              <a:rPr lang="en-US" altLang="zh-CN" sz="2800" dirty="0" err="1">
                <a:latin typeface="Droid Sans" charset="0"/>
                <a:ea typeface="宋体" charset="0"/>
                <a:cs typeface="Lucida Sans" charset="0"/>
              </a:rPr>
              <a:t>Bharathiyar</a:t>
            </a:r>
            <a:r>
              <a:rPr lang="en-US" altLang="zh-CN" sz="2800" dirty="0">
                <a:latin typeface="Droid Sans" charset="0"/>
                <a:ea typeface="宋体" charset="0"/>
                <a:cs typeface="Lucida Sans" charset="0"/>
              </a:rPr>
              <a:t> university</a:t>
            </a:r>
            <a:endParaRPr lang="zh-CN" altLang="en-US" sz="2800" dirty="0">
              <a:latin typeface="Droid Sans" charset="0"/>
              <a:ea typeface="宋体" charset="0"/>
              <a:cs typeface="Lucida Sans" charset="0"/>
            </a:endParaRPr>
          </a:p>
          <a:p>
            <a:endParaRPr lang="en-US" sz="2800" dirty="0"/>
          </a:p>
          <a:p>
            <a:r>
              <a:rPr lang="en-US" sz="2800" dirty="0"/>
              <a:t>           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958" y="1727738"/>
            <a:ext cx="6297507" cy="4723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15211" y="2743200"/>
            <a:ext cx="822921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Droid Sans" charset="0"/>
                <a:ea typeface="宋体" charset="0"/>
                <a:cs typeface="Lucida Sans" charset="0"/>
              </a:rPr>
              <a:t>The portfolio website provides a professional and accessible platform to showcase personal details, skills, and achievements. It serves as a digital resume that enhances visibility and career opportunities.</a:t>
            </a:r>
            <a:endParaRPr lang="zh-CN" altLang="en-US" sz="2800" dirty="0">
              <a:latin typeface="Droid Sans" charset="0"/>
              <a:ea typeface="宋体" charset="0"/>
              <a:cs typeface="Lucida Sans" charset="0"/>
            </a:endParaRPr>
          </a:p>
          <a:p>
            <a:endParaRPr lang="zh-CN" altLang="en-US" sz="3600" dirty="0">
              <a:latin typeface="Droid Sans" charset="0"/>
              <a:ea typeface="宋体" charset="0"/>
              <a:cs typeface="Lucida San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Rectangle 20"/>
          <p:cNvSpPr/>
          <p:nvPr/>
        </p:nvSpPr>
        <p:spPr>
          <a:xfrm>
            <a:off x="2512533" y="2844812"/>
            <a:ext cx="62004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000000"/>
                </a:solidFill>
                <a:latin typeface="Droid Sans" charset="0"/>
                <a:ea typeface="宋体" charset="0"/>
                <a:cs typeface="Lucida Sans" charset="0"/>
              </a:rPr>
              <a:t>My Portfolio </a:t>
            </a:r>
            <a:endParaRPr lang="zh-CN" altLang="en-US" sz="8000" b="1" dirty="0">
              <a:solidFill>
                <a:srgbClr val="000000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976312" y="2738514"/>
            <a:ext cx="701516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Droid Sans" charset="0"/>
                <a:ea typeface="宋体" charset="0"/>
                <a:cs typeface="Lucida Sans" charset="0"/>
              </a:rPr>
              <a:t>In today's digital world, a </a:t>
            </a:r>
            <a:r>
              <a:rPr lang="en-US" altLang="zh-CN" sz="2800" dirty="0" smtClean="0">
                <a:latin typeface="Droid Sans" charset="0"/>
                <a:ea typeface="宋体" charset="0"/>
                <a:cs typeface="Lucida Sans" charset="0"/>
              </a:rPr>
              <a:t>traditional resume </a:t>
            </a:r>
            <a:r>
              <a:rPr lang="en-US" altLang="zh-CN" sz="2800" dirty="0">
                <a:latin typeface="Droid Sans" charset="0"/>
                <a:ea typeface="宋体" charset="0"/>
                <a:cs typeface="Lucida Sans" charset="0"/>
              </a:rPr>
              <a:t>is not enough to showcase </a:t>
            </a:r>
            <a:r>
              <a:rPr lang="en-US" altLang="zh-CN" sz="2800" dirty="0" smtClean="0">
                <a:latin typeface="Droid Sans" charset="0"/>
                <a:ea typeface="宋体" charset="0"/>
                <a:cs typeface="Lucida Sans" charset="0"/>
              </a:rPr>
              <a:t>skill sand </a:t>
            </a:r>
            <a:r>
              <a:rPr lang="en-US" altLang="zh-CN" sz="2800" dirty="0">
                <a:latin typeface="Droid Sans" charset="0"/>
                <a:ea typeface="宋体" charset="0"/>
                <a:cs typeface="Lucida Sans" charset="0"/>
              </a:rPr>
              <a:t>achievements effectively. There is </a:t>
            </a:r>
            <a:r>
              <a:rPr lang="en-US" altLang="zh-CN" sz="2800" dirty="0" smtClean="0">
                <a:latin typeface="Droid Sans" charset="0"/>
                <a:ea typeface="宋体" charset="0"/>
                <a:cs typeface="Lucida Sans" charset="0"/>
              </a:rPr>
              <a:t>a need </a:t>
            </a:r>
            <a:r>
              <a:rPr lang="en-US" altLang="zh-CN" sz="2800" dirty="0">
                <a:latin typeface="Droid Sans" charset="0"/>
                <a:ea typeface="宋体" charset="0"/>
                <a:cs typeface="Lucida Sans" charset="0"/>
              </a:rPr>
              <a:t>for a personal portfolio </a:t>
            </a:r>
            <a:r>
              <a:rPr lang="en-US" altLang="zh-CN" sz="2800" dirty="0" smtClean="0">
                <a:latin typeface="Droid Sans" charset="0"/>
                <a:ea typeface="宋体" charset="0"/>
                <a:cs typeface="Lucida Sans" charset="0"/>
              </a:rPr>
              <a:t>website that </a:t>
            </a:r>
            <a:r>
              <a:rPr lang="en-US" altLang="zh-CN" sz="2800" dirty="0">
                <a:latin typeface="Droid Sans" charset="0"/>
                <a:ea typeface="宋体" charset="0"/>
                <a:cs typeface="Lucida Sans" charset="0"/>
              </a:rPr>
              <a:t>highlights an individual's </a:t>
            </a:r>
            <a:r>
              <a:rPr lang="en-US" altLang="zh-CN" sz="2800" dirty="0" err="1">
                <a:latin typeface="Droid Sans" charset="0"/>
                <a:ea typeface="宋体" charset="0"/>
                <a:cs typeface="Lucida Sans" charset="0"/>
              </a:rPr>
              <a:t>details,projects</a:t>
            </a:r>
            <a:r>
              <a:rPr lang="en-US" altLang="zh-CN" sz="2800" dirty="0">
                <a:latin typeface="Droid Sans" charset="0"/>
                <a:ea typeface="宋体" charset="0"/>
                <a:cs typeface="Lucida Sans" charset="0"/>
              </a:rPr>
              <a:t>, and talents in a </a:t>
            </a:r>
            <a:r>
              <a:rPr lang="en-US" altLang="zh-CN" sz="2800" dirty="0" err="1" smtClean="0">
                <a:latin typeface="Droid Sans" charset="0"/>
                <a:ea typeface="宋体" charset="0"/>
                <a:cs typeface="Lucida Sans" charset="0"/>
              </a:rPr>
              <a:t>professiona</a:t>
            </a:r>
            <a:r>
              <a:rPr lang="en-US" altLang="zh-CN" sz="2800" dirty="0" smtClean="0">
                <a:latin typeface="Droid Sans" charset="0"/>
                <a:ea typeface="宋体" charset="0"/>
                <a:cs typeface="Lucida Sans" charset="0"/>
              </a:rPr>
              <a:t> land </a:t>
            </a:r>
            <a:r>
              <a:rPr lang="en-US" altLang="zh-CN" sz="2800" dirty="0">
                <a:latin typeface="Droid Sans" charset="0"/>
                <a:ea typeface="宋体" charset="0"/>
                <a:cs typeface="Lucida Sans" charset="0"/>
              </a:rPr>
              <a:t>accessible way.</a:t>
            </a:r>
            <a:endParaRPr lang="zh-CN" altLang="en-US" sz="2800" dirty="0">
              <a:latin typeface="Droid Sans" charset="0"/>
              <a:ea typeface="宋体" charset="0"/>
              <a:cs typeface="Lucida Sans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39199" y="2267913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751498" y="2407395"/>
            <a:ext cx="86201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latin typeface="Droid Sans" charset="0"/>
                <a:ea typeface="宋体" charset="0"/>
                <a:cs typeface="Lucida Sans" charset="0"/>
              </a:rPr>
              <a:t>This project is about developing  </a:t>
            </a:r>
            <a:r>
              <a:rPr lang="en-US" altLang="zh-CN" sz="3200" dirty="0" err="1" smtClean="0">
                <a:latin typeface="Droid Sans" charset="0"/>
                <a:ea typeface="宋体" charset="0"/>
                <a:cs typeface="Lucida Sans" charset="0"/>
              </a:rPr>
              <a:t>apersonal</a:t>
            </a:r>
            <a:r>
              <a:rPr lang="en-US" altLang="zh-CN" sz="3200" dirty="0" smtClean="0">
                <a:latin typeface="Droid Sans" charset="0"/>
                <a:ea typeface="宋体" charset="0"/>
                <a:cs typeface="Lucida Sans" charset="0"/>
              </a:rPr>
              <a:t> portfoliowebsitetoshowcaseskills,education,projects,andachievementsinaprofessional </a:t>
            </a:r>
            <a:r>
              <a:rPr lang="en-US" altLang="zh-CN" sz="3200" dirty="0">
                <a:latin typeface="Droid Sans" charset="0"/>
                <a:ea typeface="宋体" charset="0"/>
                <a:cs typeface="Lucida Sans" charset="0"/>
              </a:rPr>
              <a:t>and accessible manner.  </a:t>
            </a:r>
          </a:p>
          <a:p>
            <a:endParaRPr lang="en-US" altLang="zh-CN" sz="3200" dirty="0">
              <a:latin typeface="Droid Sans" charset="0"/>
              <a:ea typeface="宋体" charset="0"/>
              <a:cs typeface="Lucida Sans" charset="0"/>
            </a:endParaRPr>
          </a:p>
          <a:p>
            <a:r>
              <a:rPr lang="en-US" altLang="zh-CN" sz="3200" dirty="0">
                <a:latin typeface="Droid Sans" charset="0"/>
                <a:ea typeface="宋体" charset="0"/>
                <a:cs typeface="Lucida Sans" charset="0"/>
              </a:rPr>
              <a:t>*My Portfolio </a:t>
            </a:r>
            <a:r>
              <a:rPr lang="en-US" altLang="zh-CN" sz="3200" dirty="0" err="1">
                <a:latin typeface="Droid Sans" charset="0"/>
                <a:ea typeface="宋体" charset="0"/>
                <a:cs typeface="Lucida Sans" charset="0"/>
              </a:rPr>
              <a:t>contains:About</a:t>
            </a:r>
            <a:r>
              <a:rPr lang="en-US" altLang="zh-CN" sz="3200" dirty="0">
                <a:latin typeface="Droid Sans" charset="0"/>
                <a:ea typeface="宋体" charset="0"/>
                <a:cs typeface="Lucida Sans" charset="0"/>
              </a:rPr>
              <a:t> me, what I am learning, Contact.</a:t>
            </a:r>
            <a:endParaRPr lang="zh-CN" altLang="en-US" sz="3200" dirty="0">
              <a:latin typeface="Droid Sans" charset="0"/>
              <a:ea typeface="宋体" charset="0"/>
              <a:cs typeface="Lucida San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186229" y="2421076"/>
            <a:ext cx="844829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Droid Sans" charset="0"/>
                <a:ea typeface="宋体" charset="0"/>
                <a:cs typeface="Lucida Sans" charset="0"/>
              </a:rPr>
              <a:t>The end users are recruiters, teachers, and others who want to view the creator's skills, projects, and achievements through the portfolio.</a:t>
            </a:r>
            <a:endParaRPr lang="zh-CN" altLang="en-US" sz="4000" dirty="0">
              <a:latin typeface="Droid Sans" charset="0"/>
              <a:ea typeface="宋体" charset="0"/>
              <a:cs typeface="Lucida Sans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048000" y="2551837"/>
            <a:ext cx="727329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Droid Sans" charset="0"/>
                <a:ea typeface="宋体" charset="0"/>
                <a:cs typeface="Lucida Sans" charset="0"/>
              </a:rPr>
              <a:t>HTML,CSS, JAVASCRIPT: For designing and building the website.</a:t>
            </a:r>
          </a:p>
          <a:p>
            <a:endParaRPr lang="en-US" altLang="zh-CN" dirty="0">
              <a:latin typeface="Droid Sans" charset="0"/>
              <a:ea typeface="宋体" charset="0"/>
              <a:cs typeface="Lucida Sans" charset="0"/>
            </a:endParaRPr>
          </a:p>
          <a:p>
            <a:r>
              <a:rPr lang="en-US" altLang="zh-CN" dirty="0">
                <a:latin typeface="Droid Sans" charset="0"/>
                <a:ea typeface="宋体" charset="0"/>
                <a:cs typeface="Lucida Sans" charset="0"/>
              </a:rPr>
              <a:t>CSS: For responsive design</a:t>
            </a:r>
          </a:p>
          <a:p>
            <a:endParaRPr lang="en-US" altLang="zh-CN" dirty="0">
              <a:latin typeface="Droid Sans" charset="0"/>
              <a:ea typeface="宋体" charset="0"/>
              <a:cs typeface="Lucida Sans" charset="0"/>
            </a:endParaRPr>
          </a:p>
          <a:p>
            <a:r>
              <a:rPr lang="en-US" altLang="zh-CN" dirty="0">
                <a:latin typeface="Droid Sans" charset="0"/>
                <a:ea typeface="宋体" charset="0"/>
                <a:cs typeface="Lucida Sans" charset="0"/>
              </a:rPr>
              <a:t>code editor : code editor</a:t>
            </a:r>
            <a:endParaRPr lang="zh-CN" altLang="en-US" sz="9600" dirty="0">
              <a:latin typeface="Droid Sans" charset="0"/>
              <a:ea typeface="宋体" charset="0"/>
              <a:cs typeface="Lucida Sans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60450" y="1473870"/>
            <a:ext cx="8153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Droid Sans" charset="0"/>
                <a:ea typeface="宋体" charset="0"/>
                <a:cs typeface="Lucida Sans" charset="0"/>
              </a:rPr>
              <a:t>#The portfolio is designed with a simple, responsive, and user-friendly layout.</a:t>
            </a:r>
          </a:p>
          <a:p>
            <a:endParaRPr lang="en-US" altLang="zh-CN" sz="3200" dirty="0">
              <a:latin typeface="Droid Sans" charset="0"/>
              <a:ea typeface="宋体" charset="0"/>
              <a:cs typeface="Lucida Sans" charset="0"/>
            </a:endParaRPr>
          </a:p>
          <a:p>
            <a:r>
              <a:rPr lang="en-US" altLang="zh-CN" sz="3200" dirty="0">
                <a:latin typeface="Droid Sans" charset="0"/>
                <a:ea typeface="宋体" charset="0"/>
                <a:cs typeface="Lucida Sans" charset="0"/>
              </a:rPr>
              <a:t>#It includes sections for Home, About, Learning and Contact.</a:t>
            </a:r>
          </a:p>
          <a:p>
            <a:endParaRPr lang="en-US" altLang="zh-CN" sz="3200" dirty="0">
              <a:latin typeface="Droid Sans" charset="0"/>
              <a:ea typeface="宋体" charset="0"/>
              <a:cs typeface="Lucida Sans" charset="0"/>
            </a:endParaRPr>
          </a:p>
          <a:p>
            <a:r>
              <a:rPr lang="en-US" altLang="zh-CN" sz="3200" dirty="0">
                <a:latin typeface="Droid Sans" charset="0"/>
                <a:ea typeface="宋体" charset="0"/>
                <a:cs typeface="Lucida Sans" charset="0"/>
              </a:rPr>
              <a:t>#The design uses a clean color scheme, readable fonts, and a structured layout for easy navigation.</a:t>
            </a:r>
            <a:endParaRPr lang="zh-CN" altLang="en-US" sz="3200" dirty="0">
              <a:latin typeface="Droid Sans" charset="0"/>
              <a:ea typeface="宋体" charset="0"/>
              <a:cs typeface="Lucida Sans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1905000" y="1600200"/>
            <a:ext cx="7467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Droid Sans" charset="0"/>
                <a:ea typeface="宋体" charset="0"/>
                <a:cs typeface="Lucida Sans" charset="0"/>
              </a:rPr>
              <a:t>Sections: Home, About, Skills, </a:t>
            </a:r>
            <a:r>
              <a:rPr lang="en-US" altLang="zh-CN" sz="3200" dirty="0" err="1">
                <a:latin typeface="Droid Sans" charset="0"/>
                <a:ea typeface="宋体" charset="0"/>
                <a:cs typeface="Lucida Sans" charset="0"/>
              </a:rPr>
              <a:t>Learning,Contact</a:t>
            </a:r>
            <a:r>
              <a:rPr lang="en-US" altLang="zh-CN" sz="3200" dirty="0">
                <a:latin typeface="Droid Sans" charset="0"/>
                <a:ea typeface="宋体" charset="0"/>
                <a:cs typeface="Lucida Sans" charset="0"/>
              </a:rPr>
              <a:t>.</a:t>
            </a:r>
          </a:p>
          <a:p>
            <a:endParaRPr lang="en-US" altLang="zh-CN" sz="3200" dirty="0">
              <a:latin typeface="Droid Sans" charset="0"/>
              <a:ea typeface="宋体" charset="0"/>
              <a:cs typeface="Lucida Sans" charset="0"/>
            </a:endParaRPr>
          </a:p>
          <a:p>
            <a:r>
              <a:rPr lang="en-US" altLang="zh-CN" sz="3200" dirty="0">
                <a:latin typeface="Droid Sans" charset="0"/>
                <a:ea typeface="宋体" charset="0"/>
                <a:cs typeface="Lucida Sans" charset="0"/>
              </a:rPr>
              <a:t>*Easy navigation with menu links.</a:t>
            </a:r>
          </a:p>
          <a:p>
            <a:endParaRPr lang="en-US" altLang="zh-CN" sz="3200" dirty="0">
              <a:latin typeface="Droid Sans" charset="0"/>
              <a:ea typeface="宋体" charset="0"/>
              <a:cs typeface="Lucida Sans" charset="0"/>
            </a:endParaRPr>
          </a:p>
          <a:p>
            <a:r>
              <a:rPr lang="en-US" altLang="zh-CN" sz="3200" dirty="0">
                <a:latin typeface="Droid Sans" charset="0"/>
                <a:ea typeface="宋体" charset="0"/>
                <a:cs typeface="Lucida Sans" charset="0"/>
              </a:rPr>
              <a:t>*Contact link (email).</a:t>
            </a:r>
          </a:p>
          <a:p>
            <a:endParaRPr lang="en-US" altLang="zh-CN" sz="3200" dirty="0">
              <a:latin typeface="Droid Sans" charset="0"/>
              <a:ea typeface="宋体" charset="0"/>
              <a:cs typeface="Lucida Sans" charset="0"/>
            </a:endParaRPr>
          </a:p>
          <a:p>
            <a:r>
              <a:rPr lang="en-US" altLang="zh-CN" sz="3200" dirty="0">
                <a:latin typeface="Droid Sans" charset="0"/>
                <a:ea typeface="宋体" charset="0"/>
                <a:cs typeface="Lucida Sans" charset="0"/>
              </a:rPr>
              <a:t>*Clean and professional interface.</a:t>
            </a:r>
            <a:endParaRPr lang="zh-CN" altLang="en-US" sz="3200" dirty="0"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316</Words>
  <Application>Microsoft Office PowerPoint</Application>
  <PresentationFormat>Widescreen</PresentationFormat>
  <Paragraphs>64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宋体</vt:lpstr>
      <vt:lpstr>Calibri</vt:lpstr>
      <vt:lpstr>Droid Sans</vt:lpstr>
      <vt:lpstr>Lucida Sans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27</cp:revision>
  <dcterms:created xsi:type="dcterms:W3CDTF">2024-03-29T15:07:22Z</dcterms:created>
  <dcterms:modified xsi:type="dcterms:W3CDTF">2025-09-10T08:24:50Z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