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3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43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4000" y="19667"/>
            <a:ext cx="7629525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69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3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881422" y="2786058"/>
            <a:ext cx="7929618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/>
              <a:t>STUDENT </a:t>
            </a:r>
            <a:r>
              <a:rPr lang="en-US" sz="2000" dirty="0" smtClean="0"/>
              <a:t>NAME:</a:t>
            </a:r>
            <a:r>
              <a:rPr lang="en-IN" sz="2000" dirty="0" smtClean="0"/>
              <a:t>SABARI.B</a:t>
            </a:r>
            <a:endParaRPr lang="en-US" sz="2000" dirty="0"/>
          </a:p>
          <a:p>
            <a:r>
              <a:rPr lang="en-US" sz="2000" dirty="0"/>
              <a:t>REGISTER NO </a:t>
            </a:r>
            <a:r>
              <a:rPr lang="en-US" sz="2000" dirty="0" smtClean="0"/>
              <a:t>:</a:t>
            </a:r>
            <a:r>
              <a:rPr lang="en-US" sz="2000" dirty="0" smtClean="0"/>
              <a:t>20324U48027</a:t>
            </a:r>
            <a:endParaRPr lang="en-US" sz="2000" dirty="0" smtClean="0"/>
          </a:p>
          <a:p>
            <a:r>
              <a:rPr lang="en-US" sz="2000" dirty="0" smtClean="0"/>
              <a:t>NMID</a:t>
            </a:r>
            <a:r>
              <a:rPr lang="en-US" sz="2000" dirty="0"/>
              <a:t>: </a:t>
            </a:r>
            <a:r>
              <a:rPr lang="en-US" sz="2000" dirty="0" smtClean="0"/>
              <a:t>A0411CAAF0FA458A1BF488E4B6F16DC3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DEPARTMENT: </a:t>
            </a:r>
            <a:r>
              <a:rPr lang="en-US" sz="2000" dirty="0" smtClean="0"/>
              <a:t>BSC.DATA SCIENCE</a:t>
            </a:r>
            <a:endParaRPr lang="en-US" sz="2000" dirty="0"/>
          </a:p>
          <a:p>
            <a:r>
              <a:rPr lang="en-US" sz="2000" dirty="0"/>
              <a:t>COLLEGE: </a:t>
            </a:r>
            <a:r>
              <a:rPr lang="en-US" sz="2000" dirty="0" smtClean="0"/>
              <a:t>Dr. M.G.R. CHOCKALINGAM ARTS COLLEGE,ARNI</a:t>
            </a:r>
          </a:p>
          <a:p>
            <a:r>
              <a:rPr lang="en-IN" sz="2000" dirty="0" smtClean="0"/>
              <a:t>UNIVERSITY:THIRUVALLUVAR UNIVERSITY</a:t>
            </a:r>
            <a:endParaRPr lang="en-US" sz="2000" dirty="0"/>
          </a:p>
          <a:p>
            <a:r>
              <a:rPr lang="en-US" sz="2000" dirty="0"/>
              <a:t>           </a:t>
            </a:r>
            <a:endParaRPr lang="en-IN" sz="2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46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8944" y="171448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2" y="589599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7" y="3381391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88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46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38415" y="1857383"/>
            <a:ext cx="8538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9852" y="1928802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Screenshots of each section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Before Vs After (plain HTML                         with CSS &amp; JS</a:t>
            </a:r>
          </a:p>
          <a:p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381752" y="2214554"/>
            <a:ext cx="1002668" cy="36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AutoShape 2" descr="blob:https://web.whatsapp.com/2fb54df2-0dff-4931-9bd7-0be95d05965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blob:https://web.whatsapp.com/2fb54df2-0dff-4931-9bd7-0be95d05965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blob:https://web.whatsapp.com/2fb54df2-0dff-4931-9bd7-0be95d05965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blob:https://web.whatsapp.com/2fb54df2-0dff-4931-9bd7-0be95d05965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 descr="IMAG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794" y="2714620"/>
            <a:ext cx="3583236" cy="307183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2" y="589599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5" y="385462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6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8216" y="2214569"/>
            <a:ext cx="714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The Employee Salary Prediction System successfully demonstrates the end-to-end application of machine learning in solving a real-world HR analytics challenge. By simulating realistic salary data and applying advanced modeling techniques, the system achieved high prediction accuracy and practical insights into salary dynamics.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" The use of SHAP for model explain ability added transparency, enabling users to understand key salary drivers. The Stream lit-based deployment ensured accessibility through a user friendly web interface.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This project highlights the effectiveness of combining data science, domain knowledge, and cloud deployment to deliver a scalable, production-ready solution for compensation intelligence.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4045" y="1571612"/>
            <a:ext cx="6929487" cy="192882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6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43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95473" y="1695450"/>
            <a:ext cx="6286544" cy="123348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IN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STUDENT DIGITAL PORTFOLIO USING FRONT END WEB DEVELOPMENT </a:t>
            </a:r>
            <a:r>
              <a:rPr lang="en-IN" dirty="0" smtClean="0"/>
              <a:t>(HTML, CSS &amp; JAVA SCRIPT)</a:t>
            </a:r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62" y="589599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87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 smtClean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972800" y="6477019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37" y="6410343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3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6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43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46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37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405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972800" y="6477019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42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523969" y="1857364"/>
            <a:ext cx="6215107" cy="314327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In today's digital age, students often struggle to effectively showcase their academic achievements, skills, projects, and extracurricular activities in a centralized, accessible, and visually appealing format. Traditional methods such as printed resumes or scattered online documents fail to present a cohesive and dynamic representation of a student's abilities and growth over time.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81158" y="1000108"/>
            <a:ext cx="5572164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400" b="1" i="1" spc="-20" smtClean="0"/>
              <a:t>P</a:t>
            </a:r>
            <a:r>
              <a:rPr sz="2400" b="1" i="1" spc="15" smtClean="0"/>
              <a:t>ROB</a:t>
            </a:r>
            <a:r>
              <a:rPr sz="2400" b="1" i="1" spc="55" smtClean="0"/>
              <a:t>L</a:t>
            </a:r>
            <a:r>
              <a:rPr sz="2400" b="1" i="1" spc="-20" smtClean="0"/>
              <a:t>E</a:t>
            </a:r>
            <a:r>
              <a:rPr sz="2400" b="1" i="1" spc="20" smtClean="0"/>
              <a:t>M</a:t>
            </a:r>
            <a:r>
              <a:rPr lang="en-IN" sz="2400" b="1" i="1" spc="20" dirty="0" smtClean="0"/>
              <a:t>   </a:t>
            </a:r>
            <a:r>
              <a:rPr sz="2400" b="1" i="1" spc="10" smtClean="0"/>
              <a:t>S</a:t>
            </a:r>
            <a:r>
              <a:rPr sz="2400" b="1" i="1" spc="-370" smtClean="0"/>
              <a:t>T</a:t>
            </a:r>
            <a:r>
              <a:rPr sz="2400" b="1" i="1" spc="-375" smtClean="0"/>
              <a:t>A</a:t>
            </a:r>
            <a:r>
              <a:rPr sz="2400" b="1" i="1" spc="15" smtClean="0"/>
              <a:t>T</a:t>
            </a:r>
            <a:r>
              <a:rPr sz="2400" b="1" i="1" spc="-10" smtClean="0"/>
              <a:t>E</a:t>
            </a:r>
            <a:r>
              <a:rPr sz="2400" b="1" i="1" spc="-20" smtClean="0"/>
              <a:t>ME</a:t>
            </a:r>
            <a:r>
              <a:rPr lang="en-IN" sz="2400" b="1" i="1" spc="-20" dirty="0" smtClean="0"/>
              <a:t>NT</a:t>
            </a:r>
            <a:endParaRPr sz="2400" b="1" i="1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972800" y="6477019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3"/>
            <a:ext cx="2143125" cy="20002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37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95343" y="2000240"/>
            <a:ext cx="7286676" cy="350046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In the digital era, a personal portfolio is an essential tool for students to demonstrate their capabilities beyond a traditional resume. This project will create a responsive and interactive web application using </a:t>
            </a:r>
            <a:r>
              <a:rPr lang="en-US" b="1" dirty="0" smtClean="0"/>
              <a:t>HTML, CSS, and JavaScript</a:t>
            </a:r>
            <a:r>
              <a:rPr lang="en-US" dirty="0" smtClean="0"/>
              <a:t> (optionally including frameworks like </a:t>
            </a:r>
            <a:r>
              <a:rPr lang="en-US" b="1" dirty="0" smtClean="0"/>
              <a:t>React</a:t>
            </a:r>
            <a:r>
              <a:rPr lang="en-US" dirty="0" smtClean="0"/>
              <a:t> or </a:t>
            </a:r>
            <a:r>
              <a:rPr lang="en-US" b="1" dirty="0" smtClean="0"/>
              <a:t>Bootstrap</a:t>
            </a:r>
            <a:r>
              <a:rPr lang="en-US" dirty="0" smtClean="0"/>
              <a:t>) to help students: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Create a personal online identity.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Display educational qualifications and certificates.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Showcase academic and personal projects.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Highlight technical and soft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Provide downloadable resumes and external links (e.g., </a:t>
            </a:r>
            <a:r>
              <a:rPr lang="en-US" dirty="0" err="1" smtClean="0"/>
              <a:t>LinkedIn,GitHub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3836" y="285728"/>
            <a:ext cx="6357982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smtClean="0"/>
              <a:t>PROJEC</a:t>
            </a:r>
            <a:r>
              <a:rPr lang="en-IN" sz="4250" spc="5" dirty="0" smtClean="0"/>
              <a:t>T   </a:t>
            </a:r>
            <a:r>
              <a:rPr sz="4250" spc="-20" smtClean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972800" y="6477019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3"/>
            <a:ext cx="2143125" cy="20002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6790" y="1695450"/>
            <a:ext cx="6786609" cy="480538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62" y="589599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1794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1"/>
          </p:nvPr>
        </p:nvSpPr>
        <p:spPr>
          <a:xfrm>
            <a:off x="10972800" y="6477019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4904" y="6372243"/>
            <a:ext cx="2181225" cy="48577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6781" y="1714487"/>
          <a:ext cx="6643731" cy="4714907"/>
        </p:xfrm>
        <a:graphic>
          <a:graphicData uri="http://schemas.openxmlformats.org/drawingml/2006/table">
            <a:tbl>
              <a:tblPr/>
              <a:tblGrid>
                <a:gridCol w="2214577"/>
                <a:gridCol w="2214577"/>
                <a:gridCol w="2214577"/>
              </a:tblGrid>
              <a:tr h="405277">
                <a:tc>
                  <a:txBody>
                    <a:bodyPr/>
                    <a:lstStyle/>
                    <a:p>
                      <a:r>
                        <a:rPr lang="en-US"/>
                        <a:t>End User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20">
                <a:tc>
                  <a:txBody>
                    <a:bodyPr/>
                    <a:lstStyle/>
                    <a:p>
                      <a:r>
                        <a:rPr lang="en-US"/>
                        <a:t>Students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Creators and owners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Build and maintain their own portfolio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20">
                <a:tc>
                  <a:txBody>
                    <a:bodyPr/>
                    <a:lstStyle/>
                    <a:p>
                      <a:r>
                        <a:rPr lang="en-US"/>
                        <a:t>Teachers/Mentors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Reviewers and guides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Evaluate and support student progress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9235">
                <a:tc>
                  <a:txBody>
                    <a:bodyPr/>
                    <a:lstStyle/>
                    <a:p>
                      <a:r>
                        <a:rPr lang="en-US"/>
                        <a:t>Employers/Recruiters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Potential hirers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Discover and assess talent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20">
                <a:tc>
                  <a:txBody>
                    <a:bodyPr/>
                    <a:lstStyle/>
                    <a:p>
                      <a:r>
                        <a:rPr lang="en-US"/>
                        <a:t>Admissions Officers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Evaluators for academic programs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Review detailed student profiles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9235">
                <a:tc>
                  <a:txBody>
                    <a:bodyPr/>
                    <a:lstStyle/>
                    <a:p>
                      <a:r>
                        <a:rPr lang="en-US"/>
                        <a:t>General Public/Peers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Visitors or collaborators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Explore, learn, and connect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" y="1476393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7109" y="1695450"/>
            <a:ext cx="5072099" cy="280512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b="1" dirty="0" smtClean="0"/>
              <a:t>Dark/Light Mode Toggle</a:t>
            </a:r>
            <a:r>
              <a:rPr lang="en-US" dirty="0" smtClean="0"/>
              <a:t> – Using JavaScript and CSS variables.</a:t>
            </a:r>
          </a:p>
          <a:p>
            <a:r>
              <a:rPr lang="en-US" b="1" dirty="0" smtClean="0"/>
              <a:t>Animations &amp; Transitions</a:t>
            </a:r>
            <a:r>
              <a:rPr lang="en-US" dirty="0" smtClean="0"/>
              <a:t> – Using CSS or libraries like AOS (Animate on Scroll).</a:t>
            </a:r>
          </a:p>
          <a:p>
            <a:r>
              <a:rPr lang="en-US" b="1" dirty="0" smtClean="0"/>
              <a:t>Form Handling</a:t>
            </a:r>
            <a:r>
              <a:rPr lang="en-US" dirty="0" smtClean="0"/>
              <a:t> – Using JavaScript or integrating with services like Forms </a:t>
            </a:r>
            <a:r>
              <a:rPr lang="en-US" dirty="0" err="1" smtClean="0"/>
              <a:t>pree</a:t>
            </a:r>
            <a:r>
              <a:rPr lang="en-US" dirty="0" smtClean="0"/>
              <a:t> for contact forms.</a:t>
            </a:r>
          </a:p>
          <a:p>
            <a:r>
              <a:rPr lang="en-US" b="1" dirty="0" smtClean="0"/>
              <a:t>Progressive Web App (PWA)</a:t>
            </a:r>
            <a:r>
              <a:rPr lang="en-US" dirty="0" smtClean="0"/>
              <a:t> – Making the portfolio installable and offline-accessible </a:t>
            </a:r>
            <a:r>
              <a:rPr lang="en-US" i="1" dirty="0" smtClean="0"/>
              <a:t>(advanced)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9353562" y="589599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8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1"/>
          </p:nvPr>
        </p:nvSpPr>
        <p:spPr>
          <a:xfrm>
            <a:off x="10972800" y="6477019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3"/>
            <a:ext cx="2143125" cy="2000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2" y="589599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86" y="291148"/>
            <a:ext cx="879475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024033" y="2286001"/>
            <a:ext cx="5929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Sections included: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Home/About Me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Projects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Skills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Contact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Responsive Layout (mobile + desktop view)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9731" y="2000240"/>
            <a:ext cx="6929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Navigation bar with smooth scrolling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Project showcase with images/details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Interactive elements(hover effects, animations)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Contact form(with validation)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Responsive design for all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428</TotalTime>
  <Words>528</Words>
  <Application>Microsoft Office PowerPoint</Application>
  <PresentationFormat>Custom</PresentationFormat>
  <Paragraphs>87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Digital Portfolio  </vt:lpstr>
      <vt:lpstr>PROJECT TITLE</vt:lpstr>
      <vt:lpstr>AGENDA</vt:lpstr>
      <vt:lpstr>PROBLEM   STATEMENT</vt:lpstr>
      <vt:lpstr>PROJECT  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MYPC</cp:lastModifiedBy>
  <cp:revision>34</cp:revision>
  <dcterms:created xsi:type="dcterms:W3CDTF">2024-03-29T15:07:22Z</dcterms:created>
  <dcterms:modified xsi:type="dcterms:W3CDTF">2025-09-03T08:04:49Z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