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2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4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955249" y="5001994"/>
            <a:ext cx="5069337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71414" y="5785023"/>
            <a:ext cx="5069337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6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5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438400" y="1752600"/>
            <a:ext cx="6096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Baskerville Old Face" pitchFamily="18" charset="0"/>
              </a:rPr>
              <a:t>STUDENT NAME : SABARI S</a:t>
            </a:r>
          </a:p>
          <a:p>
            <a:pPr algn="ctr"/>
            <a:endParaRPr lang="en-US" sz="2000" b="1" dirty="0">
              <a:latin typeface="Baskerville Old Face" pitchFamily="18" charset="0"/>
            </a:endParaRPr>
          </a:p>
          <a:p>
            <a:pPr algn="ctr"/>
            <a:r>
              <a:rPr lang="en-US" sz="2000" b="1" dirty="0">
                <a:latin typeface="Baskerville Old Face" pitchFamily="18" charset="0"/>
              </a:rPr>
              <a:t>REGISTER NO AND NMID: 24132011802521084/asanm20124132011802521084</a:t>
            </a:r>
          </a:p>
          <a:p>
            <a:pPr algn="ctr"/>
            <a:endParaRPr lang="en-US" sz="2000" b="1" dirty="0">
              <a:latin typeface="Baskerville Old Face" pitchFamily="18" charset="0"/>
            </a:endParaRPr>
          </a:p>
          <a:p>
            <a:pPr algn="ctr"/>
            <a:r>
              <a:rPr lang="en-US" sz="2000" b="1" dirty="0">
                <a:latin typeface="Baskerville Old Face" pitchFamily="18" charset="0"/>
              </a:rPr>
              <a:t>DEPARTMENT: COMPUTER SCIENCE</a:t>
            </a:r>
          </a:p>
          <a:p>
            <a:pPr algn="ctr"/>
            <a:endParaRPr lang="en-US" sz="2000" b="1" dirty="0">
              <a:latin typeface="Baskerville Old Face" pitchFamily="18" charset="0"/>
            </a:endParaRPr>
          </a:p>
          <a:p>
            <a:pPr algn="ctr"/>
            <a:r>
              <a:rPr lang="en-US" sz="2000" b="1" dirty="0">
                <a:latin typeface="Baskerville Old Face" pitchFamily="18" charset="0"/>
              </a:rPr>
              <a:t>COLLEGE: AAGAC/ANNAMALAI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Content Placeholder 12" descr="Picture7.png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21405" r="14063" b="6373"/>
          <a:stretch>
            <a:fillRect/>
          </a:stretch>
        </p:blipFill>
        <p:spPr>
          <a:xfrm>
            <a:off x="381000" y="1828800"/>
            <a:ext cx="5480538" cy="2590800"/>
          </a:xfrm>
        </p:spPr>
      </p:pic>
      <p:pic>
        <p:nvPicPr>
          <p:cNvPr id="20" name="Content Placeholder 13" descr="Picture8.png"/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20308" r="42156" b="17747"/>
          <a:stretch>
            <a:fillRect/>
          </a:stretch>
        </p:blipFill>
        <p:spPr>
          <a:xfrm>
            <a:off x="5943600" y="1828800"/>
            <a:ext cx="5410200" cy="25693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4384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 t="20000" r="15234" b="5714"/>
          <a:stretch>
            <a:fillRect/>
          </a:stretch>
        </p:blipFill>
        <p:spPr bwMode="auto">
          <a:xfrm>
            <a:off x="6248400" y="2209800"/>
            <a:ext cx="54102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4384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C:\Users\system-6\Pictures\Screenshots\Screenshot (39)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 t="21140" r="15719" b="5633"/>
          <a:stretch>
            <a:fillRect/>
          </a:stretch>
        </p:blipFill>
        <p:spPr bwMode="auto">
          <a:xfrm>
            <a:off x="822966" y="2209800"/>
            <a:ext cx="5301168" cy="2590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4384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 t="20000" r="3846" b="4444"/>
          <a:stretch>
            <a:fillRect/>
          </a:stretch>
        </p:blipFill>
        <p:spPr bwMode="auto">
          <a:xfrm>
            <a:off x="1981200" y="1981200"/>
            <a:ext cx="7240725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idx="1"/>
          </p:nvPr>
        </p:nvSpPr>
        <p:spPr>
          <a:xfrm>
            <a:off x="0" y="1447800"/>
            <a:ext cx="10972800" cy="3693319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sz="4000" dirty="0">
              <a:latin typeface="Baskerville Old Face" pitchFamily="18" charset="0"/>
            </a:endParaRPr>
          </a:p>
          <a:p>
            <a:pPr algn="ctr"/>
            <a:r>
              <a:rPr lang="en-US" sz="4000" dirty="0">
                <a:latin typeface="Baskerville Old Face" pitchFamily="18" charset="0"/>
              </a:rPr>
              <a:t>The digital portfolio includes</a:t>
            </a:r>
          </a:p>
          <a:p>
            <a:pPr algn="ctr"/>
            <a:r>
              <a:rPr lang="en-US" sz="4000" dirty="0">
                <a:latin typeface="Baskerville Old Face" pitchFamily="18" charset="0"/>
              </a:rPr>
              <a:t>sections for skills, projects, and</a:t>
            </a:r>
          </a:p>
          <a:p>
            <a:pPr algn="ctr"/>
            <a:r>
              <a:rPr lang="en-US" sz="4000" dirty="0">
                <a:latin typeface="Baskerville Old Face" pitchFamily="18" charset="0"/>
              </a:rPr>
              <a:t>contact details. It offers responsive</a:t>
            </a:r>
          </a:p>
          <a:p>
            <a:pPr algn="ctr"/>
            <a:r>
              <a:rPr lang="en-US" sz="4000" dirty="0">
                <a:latin typeface="Baskerville Old Face" pitchFamily="18" charset="0"/>
              </a:rPr>
              <a:t>design, easy navigation, and</a:t>
            </a:r>
          </a:p>
          <a:p>
            <a:pPr algn="ctr"/>
            <a:r>
              <a:rPr lang="en-US" sz="4000" dirty="0">
                <a:latin typeface="Baskerville Old Face" pitchFamily="18" charset="0"/>
              </a:rPr>
              <a:t>accessibility across devices.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Text Placeholder 22"/>
          <p:cNvSpPr>
            <a:spLocks noGrp="1"/>
          </p:cNvSpPr>
          <p:nvPr>
            <p:ph idx="1"/>
          </p:nvPr>
        </p:nvSpPr>
        <p:spPr>
          <a:xfrm>
            <a:off x="609600" y="1577340"/>
            <a:ext cx="10972800" cy="1846659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sz="4000" dirty="0"/>
          </a:p>
          <a:p>
            <a:pPr algn="ctr"/>
            <a:endParaRPr lang="en-US" sz="4000" dirty="0"/>
          </a:p>
          <a:p>
            <a:pPr algn="ctr"/>
            <a:r>
              <a:rPr lang="en-US" sz="4000" b="1" dirty="0">
                <a:latin typeface="Baskerville Old Face" pitchFamily="18" charset="0"/>
              </a:rPr>
              <a:t>Digital portfolio  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Text Placeholder 10"/>
          <p:cNvSpPr>
            <a:spLocks noGrp="1"/>
          </p:cNvSpPr>
          <p:nvPr>
            <p:ph idx="1"/>
          </p:nvPr>
        </p:nvSpPr>
        <p:spPr>
          <a:xfrm>
            <a:off x="0" y="1577340"/>
            <a:ext cx="9296400" cy="4526280"/>
          </a:xfrm>
        </p:spPr>
        <p:txBody>
          <a:bodyPr/>
          <a:lstStyle/>
          <a:p>
            <a:pPr algn="ctr"/>
            <a:endParaRPr lang="en-US" sz="3600" dirty="0">
              <a:latin typeface="Baskerville Old Face" pitchFamily="18" charset="0"/>
            </a:endParaRPr>
          </a:p>
          <a:p>
            <a:pPr algn="ctr"/>
            <a:endParaRPr lang="en-US" sz="3600" dirty="0">
              <a:latin typeface="Baskerville Old Face" pitchFamily="18" charset="0"/>
            </a:endParaRPr>
          </a:p>
          <a:p>
            <a:pPr algn="ctr"/>
            <a:r>
              <a:rPr lang="en-US" sz="3600" dirty="0">
                <a:latin typeface="Baskerville Old Face" pitchFamily="18" charset="0"/>
              </a:rPr>
              <a:t>Traditional resumes fail to highlight</a:t>
            </a:r>
          </a:p>
          <a:p>
            <a:pPr algn="ctr"/>
            <a:r>
              <a:rPr lang="en-US" sz="3600" dirty="0">
                <a:latin typeface="Baskerville Old Face" pitchFamily="18" charset="0"/>
              </a:rPr>
              <a:t>skills effectively; a digital </a:t>
            </a:r>
            <a:r>
              <a:rPr lang="en-US" sz="3600" dirty="0" err="1">
                <a:latin typeface="Baskerville Old Face" pitchFamily="18" charset="0"/>
              </a:rPr>
              <a:t>portfohio</a:t>
            </a:r>
            <a:endParaRPr lang="en-US" sz="3600" dirty="0">
              <a:latin typeface="Baskerville Old Face" pitchFamily="18" charset="0"/>
            </a:endParaRPr>
          </a:p>
          <a:p>
            <a:pPr algn="ctr"/>
            <a:r>
              <a:rPr lang="en-US" sz="3600" dirty="0">
                <a:latin typeface="Baskerville Old Face" pitchFamily="18" charset="0"/>
              </a:rPr>
              <a:t>provides an interactive solution.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Text Placeholder 13"/>
          <p:cNvSpPr>
            <a:spLocks noGrp="1"/>
          </p:cNvSpPr>
          <p:nvPr>
            <p:ph idx="1"/>
          </p:nvPr>
        </p:nvSpPr>
        <p:spPr>
          <a:xfrm>
            <a:off x="0" y="1752600"/>
            <a:ext cx="10972800" cy="3016210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sz="2800" dirty="0">
              <a:latin typeface="Baskerville Old Face" pitchFamily="18" charset="0"/>
            </a:endParaRPr>
          </a:p>
          <a:p>
            <a:pPr algn="ctr"/>
            <a:endParaRPr lang="en-US" sz="2800" dirty="0">
              <a:latin typeface="Baskerville Old Face" pitchFamily="18" charset="0"/>
            </a:endParaRPr>
          </a:p>
          <a:p>
            <a:pPr algn="ctr"/>
            <a:endParaRPr lang="en-US" sz="2800" dirty="0">
              <a:latin typeface="Baskerville Old Face" pitchFamily="18" charset="0"/>
            </a:endParaRPr>
          </a:p>
          <a:p>
            <a:pPr algn="ctr"/>
            <a:r>
              <a:rPr lang="en-US" sz="2800" dirty="0">
                <a:latin typeface="Baskerville Old Face" pitchFamily="18" charset="0"/>
              </a:rPr>
              <a:t>The digital portfolio is an online platform to</a:t>
            </a:r>
          </a:p>
          <a:p>
            <a:pPr algn="ctr"/>
            <a:r>
              <a:rPr lang="en-US" sz="2800" dirty="0">
                <a:latin typeface="Baskerville Old Face" pitchFamily="18" charset="0"/>
              </a:rPr>
              <a:t>display skills, projects, and </a:t>
            </a:r>
            <a:r>
              <a:rPr lang="en-US" sz="2800" dirty="0" err="1">
                <a:latin typeface="Baskerville Old Face" pitchFamily="18" charset="0"/>
              </a:rPr>
              <a:t>achievements.It</a:t>
            </a:r>
            <a:endParaRPr lang="en-US" sz="2800" dirty="0">
              <a:latin typeface="Baskerville Old Face" pitchFamily="18" charset="0"/>
            </a:endParaRPr>
          </a:p>
          <a:p>
            <a:pPr algn="ctr"/>
            <a:r>
              <a:rPr lang="en-US" sz="2800" dirty="0">
                <a:latin typeface="Baskerville Old Face" pitchFamily="18" charset="0"/>
              </a:rPr>
              <a:t>enhances personal branding and makes</a:t>
            </a:r>
          </a:p>
          <a:p>
            <a:pPr algn="ctr"/>
            <a:r>
              <a:rPr lang="en-US" sz="2800" dirty="0">
                <a:latin typeface="Baskerville Old Face" pitchFamily="18" charset="0"/>
              </a:rPr>
              <a:t>information easily accessible.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 Placeholder 8"/>
          <p:cNvSpPr>
            <a:spLocks noGrp="1"/>
          </p:cNvSpPr>
          <p:nvPr>
            <p:ph idx="1"/>
          </p:nvPr>
        </p:nvSpPr>
        <p:spPr>
          <a:xfrm>
            <a:off x="0" y="2057400"/>
            <a:ext cx="10972800" cy="2503170"/>
          </a:xfrm>
        </p:spPr>
        <p:txBody>
          <a:bodyPr/>
          <a:lstStyle/>
          <a:p>
            <a:pPr algn="ctr"/>
            <a:r>
              <a:rPr lang="en-US" sz="3200" dirty="0">
                <a:latin typeface="Baskerville Old Face" pitchFamily="18" charset="0"/>
              </a:rPr>
              <a:t>The end users of a digital portfolio are</a:t>
            </a:r>
          </a:p>
          <a:p>
            <a:pPr algn="ctr"/>
            <a:r>
              <a:rPr lang="en-US" sz="3200" dirty="0">
                <a:latin typeface="Baskerville Old Face" pitchFamily="18" charset="0"/>
              </a:rPr>
              <a:t>students, job seekers, and professionals.</a:t>
            </a:r>
          </a:p>
          <a:p>
            <a:pPr algn="ctr"/>
            <a:r>
              <a:rPr lang="en-US" sz="3200" dirty="0">
                <a:latin typeface="Baskerville Old Face" pitchFamily="18" charset="0"/>
              </a:rPr>
              <a:t>Recruiters, employers, and academic</a:t>
            </a:r>
          </a:p>
          <a:p>
            <a:pPr algn="ctr"/>
            <a:r>
              <a:rPr lang="en-US" sz="3200" dirty="0">
                <a:latin typeface="Baskerville Old Face" pitchFamily="18" charset="0"/>
              </a:rPr>
              <a:t>evaluators also use it for assessment.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 Placeholder 9"/>
          <p:cNvSpPr>
            <a:spLocks noGrp="1"/>
          </p:cNvSpPr>
          <p:nvPr>
            <p:ph idx="1"/>
          </p:nvPr>
        </p:nvSpPr>
        <p:spPr>
          <a:xfrm>
            <a:off x="762000" y="1676400"/>
            <a:ext cx="10972800" cy="2462213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sz="3200" dirty="0">
              <a:latin typeface="Baskerville Old Face" pitchFamily="18" charset="0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sz="3200" dirty="0">
                <a:latin typeface="Baskerville Old Face" pitchFamily="18" charset="0"/>
                <a:ea typeface="Arial Unicode MS" pitchFamily="34" charset="-128"/>
                <a:cs typeface="Arial Unicode MS" pitchFamily="34" charset="-128"/>
              </a:rPr>
              <a:t>The digital portfolio is</a:t>
            </a:r>
          </a:p>
          <a:p>
            <a:pPr algn="ctr"/>
            <a:r>
              <a:rPr lang="en-US" sz="3200" dirty="0">
                <a:latin typeface="Baskerville Old Face" pitchFamily="18" charset="0"/>
                <a:ea typeface="Arial Unicode MS" pitchFamily="34" charset="-128"/>
                <a:cs typeface="Arial Unicode MS" pitchFamily="34" charset="-128"/>
              </a:rPr>
              <a:t>developed using HTML, CSS,</a:t>
            </a:r>
          </a:p>
          <a:p>
            <a:pPr algn="ctr"/>
            <a:r>
              <a:rPr lang="en-US" sz="3200" dirty="0">
                <a:latin typeface="Baskerville Old Face" pitchFamily="18" charset="0"/>
                <a:ea typeface="Arial Unicode MS" pitchFamily="34" charset="-128"/>
                <a:cs typeface="Arial Unicode MS" pitchFamily="34" charset="-128"/>
              </a:rPr>
              <a:t>and </a:t>
            </a:r>
            <a:r>
              <a:rPr lang="en-US" sz="3200" dirty="0" err="1">
                <a:latin typeface="Baskerville Old Face" pitchFamily="18" charset="0"/>
                <a:ea typeface="Arial Unicode MS" pitchFamily="34" charset="-128"/>
                <a:cs typeface="Arial Unicode MS" pitchFamily="34" charset="-128"/>
              </a:rPr>
              <a:t>Javascript</a:t>
            </a:r>
            <a:r>
              <a:rPr lang="en-US" sz="3200" dirty="0">
                <a:latin typeface="Baskerville Old Face" pitchFamily="18" charset="0"/>
                <a:ea typeface="Arial Unicode MS" pitchFamily="34" charset="-128"/>
                <a:cs typeface="Arial Unicode MS" pitchFamily="34" charset="-128"/>
              </a:rPr>
              <a:t> for design and</a:t>
            </a:r>
          </a:p>
          <a:p>
            <a:pPr algn="ctr"/>
            <a:r>
              <a:rPr lang="en-US" sz="3200" dirty="0">
                <a:latin typeface="Baskerville Old Face" pitchFamily="18" charset="0"/>
                <a:ea typeface="Arial Unicode MS" pitchFamily="34" charset="-128"/>
                <a:cs typeface="Arial Unicode MS" pitchFamily="34" charset="-128"/>
              </a:rPr>
              <a:t>interactivity.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 Placeholder 11"/>
          <p:cNvSpPr>
            <a:spLocks noGrp="1"/>
          </p:cNvSpPr>
          <p:nvPr>
            <p:ph idx="1"/>
          </p:nvPr>
        </p:nvSpPr>
        <p:spPr>
          <a:xfrm>
            <a:off x="-304800" y="1828800"/>
            <a:ext cx="10972800" cy="2769989"/>
          </a:xfrm>
        </p:spPr>
        <p:txBody>
          <a:bodyPr>
            <a:normAutofit fontScale="92500" lnSpcReduction="10000"/>
          </a:bodyPr>
          <a:lstStyle/>
          <a:p>
            <a:pPr algn="ctr"/>
            <a:endParaRPr lang="en-US" sz="3600" dirty="0">
              <a:latin typeface="Baskerville Old Face" pitchFamily="18" charset="0"/>
            </a:endParaRPr>
          </a:p>
          <a:p>
            <a:pPr algn="ctr"/>
            <a:r>
              <a:rPr lang="en-US" sz="3600" dirty="0">
                <a:latin typeface="Baskerville Old Face" pitchFamily="18" charset="0"/>
              </a:rPr>
              <a:t>The digital </a:t>
            </a:r>
            <a:r>
              <a:rPr lang="en-US" sz="3600" dirty="0" err="1">
                <a:latin typeface="Baskerville Old Face" pitchFamily="18" charset="0"/>
              </a:rPr>
              <a:t>portfolic</a:t>
            </a:r>
            <a:r>
              <a:rPr lang="en-US" sz="3600" dirty="0">
                <a:latin typeface="Baskerville Old Face" pitchFamily="18" charset="0"/>
              </a:rPr>
              <a:t> follows a clean and</a:t>
            </a:r>
          </a:p>
          <a:p>
            <a:pPr algn="ctr"/>
            <a:r>
              <a:rPr lang="en-US" sz="3600" dirty="0">
                <a:latin typeface="Baskerville Old Face" pitchFamily="18" charset="0"/>
              </a:rPr>
              <a:t>responsive layout with sections like Home,</a:t>
            </a:r>
          </a:p>
          <a:p>
            <a:pPr algn="ctr"/>
            <a:r>
              <a:rPr lang="en-US" sz="3600" dirty="0">
                <a:latin typeface="Baskerville Old Face" pitchFamily="18" charset="0"/>
              </a:rPr>
              <a:t>About Me, </a:t>
            </a:r>
            <a:r>
              <a:rPr lang="en-US" sz="3600" dirty="0" err="1">
                <a:latin typeface="Baskerville Old Face" pitchFamily="18" charset="0"/>
              </a:rPr>
              <a:t>skils</a:t>
            </a:r>
            <a:r>
              <a:rPr lang="en-US" sz="3600" dirty="0">
                <a:latin typeface="Baskerville Old Face" pitchFamily="18" charset="0"/>
              </a:rPr>
              <a:t>, Projects, and Contact. A</a:t>
            </a:r>
          </a:p>
          <a:p>
            <a:pPr algn="ctr"/>
            <a:r>
              <a:rPr lang="en-US" sz="3600" dirty="0">
                <a:latin typeface="Baskerville Old Face" pitchFamily="18" charset="0"/>
              </a:rPr>
              <a:t>simple navigation bar.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0" y="2286000"/>
            <a:ext cx="10972800" cy="2492990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Baskerville Old Face" pitchFamily="18" charset="0"/>
              </a:rPr>
              <a:t>Pour digital portfolio shows a blue themed webpage</a:t>
            </a:r>
          </a:p>
          <a:p>
            <a:pPr algn="ctr"/>
            <a:r>
              <a:rPr lang="en-US" sz="3600" dirty="0">
                <a:latin typeface="Baskerville Old Face" pitchFamily="18" charset="0"/>
              </a:rPr>
              <a:t>with a header, footer, and sections like About, Skills,</a:t>
            </a:r>
          </a:p>
          <a:p>
            <a:pPr algn="ctr"/>
            <a:r>
              <a:rPr lang="en-US" sz="3600" dirty="0" err="1">
                <a:latin typeface="Baskerville Old Face" pitchFamily="18" charset="0"/>
              </a:rPr>
              <a:t>Projects,Contact.lt</a:t>
            </a:r>
            <a:r>
              <a:rPr lang="en-US" sz="3600" dirty="0">
                <a:latin typeface="Baskerville Old Face" pitchFamily="18" charset="0"/>
              </a:rPr>
              <a:t> [</a:t>
            </a:r>
            <a:r>
              <a:rPr lang="en-US" sz="3600" dirty="0" err="1">
                <a:latin typeface="Baskerville Old Face" pitchFamily="18" charset="0"/>
              </a:rPr>
              <a:t>ooks</a:t>
            </a:r>
            <a:r>
              <a:rPr lang="en-US" sz="3600" dirty="0">
                <a:latin typeface="Baskerville Old Face" pitchFamily="18" charset="0"/>
              </a:rPr>
              <a:t> neat, interactive, and</a:t>
            </a:r>
          </a:p>
          <a:p>
            <a:pPr algn="ctr"/>
            <a:r>
              <a:rPr lang="en-US" sz="3600" dirty="0" err="1">
                <a:latin typeface="Baskerville Old Face" pitchFamily="18" charset="0"/>
              </a:rPr>
              <a:t>highfights</a:t>
            </a:r>
            <a:r>
              <a:rPr lang="en-US" sz="3600" dirty="0">
                <a:latin typeface="Baskerville Old Face" pitchFamily="18" charset="0"/>
              </a:rPr>
              <a:t> personal details and work.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542</TotalTime>
  <Words>278</Words>
  <Application>Microsoft Office PowerPoint</Application>
  <PresentationFormat>Widescreen</PresentationFormat>
  <Paragraphs>86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SARATH Velan</cp:lastModifiedBy>
  <cp:revision>50</cp:revision>
  <dcterms:created xsi:type="dcterms:W3CDTF">2024-03-29T15:07:22Z</dcterms:created>
  <dcterms:modified xsi:type="dcterms:W3CDTF">2025-09-04T06:07:08Z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