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handoutMasterIdLst>
    <p:handoutMasterId r:id="rId4"/>
  </p:handoutMasterIdLst>
  <p:sldIdLst>
    <p:sldId id="256" r:id="rId2"/>
  </p:sldIdLst>
  <p:sldSz cx="36576000" cy="29260800"/>
  <p:notesSz cx="41919525" cy="31954788"/>
  <p:defaultTextStyle>
    <a:defPPr>
      <a:defRPr lang="en-US"/>
    </a:defPPr>
    <a:lvl1pPr algn="just" rtl="0" fontAlgn="base">
      <a:spcBef>
        <a:spcPct val="50000"/>
      </a:spcBef>
      <a:spcAft>
        <a:spcPct val="0"/>
      </a:spcAft>
      <a:defRPr kern="1200">
        <a:solidFill>
          <a:srgbClr val="000066"/>
        </a:solidFill>
        <a:latin typeface="Times New Roman" panose="02020603050405020304" pitchFamily="18" charset="0"/>
        <a:ea typeface="ＭＳ Ｐゴシック" panose="020B0600070205080204" pitchFamily="34" charset="-128"/>
        <a:cs typeface="+mn-cs"/>
      </a:defRPr>
    </a:lvl1pPr>
    <a:lvl2pPr marL="400050" indent="57150" algn="just" rtl="0" fontAlgn="base">
      <a:spcBef>
        <a:spcPct val="50000"/>
      </a:spcBef>
      <a:spcAft>
        <a:spcPct val="0"/>
      </a:spcAft>
      <a:defRPr kern="1200">
        <a:solidFill>
          <a:srgbClr val="000066"/>
        </a:solidFill>
        <a:latin typeface="Times New Roman" panose="02020603050405020304" pitchFamily="18" charset="0"/>
        <a:ea typeface="ＭＳ Ｐゴシック" panose="020B0600070205080204" pitchFamily="34" charset="-128"/>
        <a:cs typeface="+mn-cs"/>
      </a:defRPr>
    </a:lvl2pPr>
    <a:lvl3pPr marL="801688" indent="112713" algn="just" rtl="0" fontAlgn="base">
      <a:spcBef>
        <a:spcPct val="50000"/>
      </a:spcBef>
      <a:spcAft>
        <a:spcPct val="0"/>
      </a:spcAft>
      <a:defRPr kern="1200">
        <a:solidFill>
          <a:srgbClr val="000066"/>
        </a:solidFill>
        <a:latin typeface="Times New Roman" panose="02020603050405020304" pitchFamily="18" charset="0"/>
        <a:ea typeface="ＭＳ Ｐゴシック" panose="020B0600070205080204" pitchFamily="34" charset="-128"/>
        <a:cs typeface="+mn-cs"/>
      </a:defRPr>
    </a:lvl3pPr>
    <a:lvl4pPr marL="1203325" indent="168275" algn="just" rtl="0" fontAlgn="base">
      <a:spcBef>
        <a:spcPct val="50000"/>
      </a:spcBef>
      <a:spcAft>
        <a:spcPct val="0"/>
      </a:spcAft>
      <a:defRPr kern="1200">
        <a:solidFill>
          <a:srgbClr val="000066"/>
        </a:solidFill>
        <a:latin typeface="Times New Roman" panose="02020603050405020304" pitchFamily="18" charset="0"/>
        <a:ea typeface="ＭＳ Ｐゴシック" panose="020B0600070205080204" pitchFamily="34" charset="-128"/>
        <a:cs typeface="+mn-cs"/>
      </a:defRPr>
    </a:lvl4pPr>
    <a:lvl5pPr marL="1604963" indent="223838" algn="just" rtl="0" fontAlgn="base">
      <a:spcBef>
        <a:spcPct val="50000"/>
      </a:spcBef>
      <a:spcAft>
        <a:spcPct val="0"/>
      </a:spcAft>
      <a:defRPr kern="1200">
        <a:solidFill>
          <a:srgbClr val="000066"/>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ern="1200">
        <a:solidFill>
          <a:srgbClr val="000066"/>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ern="1200">
        <a:solidFill>
          <a:srgbClr val="000066"/>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ern="1200">
        <a:solidFill>
          <a:srgbClr val="000066"/>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ern="1200">
        <a:solidFill>
          <a:srgbClr val="000066"/>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0062"/>
    <a:srgbClr val="000099"/>
    <a:srgbClr val="003399"/>
    <a:srgbClr val="6600CC"/>
    <a:srgbClr val="860808"/>
    <a:srgbClr val="FFFFCC"/>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89606" autoAdjust="0"/>
  </p:normalViewPr>
  <p:slideViewPr>
    <p:cSldViewPr>
      <p:cViewPr>
        <p:scale>
          <a:sx n="30" d="100"/>
          <a:sy n="30" d="100"/>
        </p:scale>
        <p:origin x="18" y="-108"/>
      </p:cViewPr>
      <p:guideLst>
        <p:guide orient="horz" pos="9216"/>
        <p:guide pos="11520"/>
      </p:guideLst>
    </p:cSldViewPr>
  </p:slideViewPr>
  <p:outlineViewPr>
    <p:cViewPr>
      <p:scale>
        <a:sx n="33" d="100"/>
        <a:sy n="33" d="100"/>
      </p:scale>
      <p:origin x="0" y="0"/>
    </p:cViewPr>
  </p:outlineViewPr>
  <p:notesTextViewPr>
    <p:cViewPr>
      <p:scale>
        <a:sx n="3" d="2"/>
        <a:sy n="3" d="2"/>
      </p:scale>
      <p:origin x="0" y="606"/>
    </p:cViewPr>
  </p:notesTextViewPr>
  <p:sorterViewPr>
    <p:cViewPr>
      <p:scale>
        <a:sx n="100" d="100"/>
        <a:sy n="100" d="100"/>
      </p:scale>
      <p:origin x="0" y="95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18172113" cy="1601788"/>
          </a:xfrm>
          <a:prstGeom prst="rect">
            <a:avLst/>
          </a:prstGeom>
          <a:noFill/>
          <a:ln w="9525">
            <a:noFill/>
            <a:miter lim="800000"/>
            <a:headEnd/>
            <a:tailEnd/>
          </a:ln>
          <a:effectLst/>
        </p:spPr>
        <p:txBody>
          <a:bodyPr vert="horz" wrap="square" lIns="424548" tIns="212277" rIns="424548" bIns="212277" numCol="1" anchor="t" anchorCtr="0" compatLnSpc="1">
            <a:prstTxWarp prst="textNoShape">
              <a:avLst/>
            </a:prstTxWarp>
          </a:bodyPr>
          <a:lstStyle>
            <a:lvl1pPr algn="l" defTabSz="4243388">
              <a:spcBef>
                <a:spcPct val="0"/>
              </a:spcBef>
              <a:defRPr sz="5500">
                <a:solidFill>
                  <a:schemeClr val="tx1"/>
                </a:solidFill>
              </a:defRPr>
            </a:lvl1pPr>
          </a:lstStyle>
          <a:p>
            <a:endParaRPr lang="en-US" altLang="en-US"/>
          </a:p>
        </p:txBody>
      </p:sp>
      <p:sp>
        <p:nvSpPr>
          <p:cNvPr id="5123" name="Rectangle 3"/>
          <p:cNvSpPr>
            <a:spLocks noGrp="1" noChangeArrowheads="1"/>
          </p:cNvSpPr>
          <p:nvPr>
            <p:ph type="dt" sz="quarter" idx="1"/>
          </p:nvPr>
        </p:nvSpPr>
        <p:spPr bwMode="auto">
          <a:xfrm>
            <a:off x="23747413" y="0"/>
            <a:ext cx="18172112" cy="1601788"/>
          </a:xfrm>
          <a:prstGeom prst="rect">
            <a:avLst/>
          </a:prstGeom>
          <a:noFill/>
          <a:ln w="9525">
            <a:noFill/>
            <a:miter lim="800000"/>
            <a:headEnd/>
            <a:tailEnd/>
          </a:ln>
          <a:effectLst/>
        </p:spPr>
        <p:txBody>
          <a:bodyPr vert="horz" wrap="square" lIns="424548" tIns="212277" rIns="424548" bIns="212277" numCol="1" anchor="t" anchorCtr="0" compatLnSpc="1">
            <a:prstTxWarp prst="textNoShape">
              <a:avLst/>
            </a:prstTxWarp>
          </a:bodyPr>
          <a:lstStyle>
            <a:lvl1pPr algn="r" defTabSz="4243388">
              <a:spcBef>
                <a:spcPct val="0"/>
              </a:spcBef>
              <a:defRPr sz="5500">
                <a:solidFill>
                  <a:schemeClr val="tx1"/>
                </a:solidFill>
              </a:defRPr>
            </a:lvl1pPr>
          </a:lstStyle>
          <a:p>
            <a:endParaRPr lang="en-US" altLang="en-US"/>
          </a:p>
        </p:txBody>
      </p:sp>
      <p:sp>
        <p:nvSpPr>
          <p:cNvPr id="5124" name="Rectangle 4"/>
          <p:cNvSpPr>
            <a:spLocks noGrp="1" noChangeArrowheads="1"/>
          </p:cNvSpPr>
          <p:nvPr>
            <p:ph type="ftr" sz="quarter" idx="2"/>
          </p:nvPr>
        </p:nvSpPr>
        <p:spPr bwMode="auto">
          <a:xfrm>
            <a:off x="0" y="30353000"/>
            <a:ext cx="18172113" cy="1601788"/>
          </a:xfrm>
          <a:prstGeom prst="rect">
            <a:avLst/>
          </a:prstGeom>
          <a:noFill/>
          <a:ln w="9525">
            <a:noFill/>
            <a:miter lim="800000"/>
            <a:headEnd/>
            <a:tailEnd/>
          </a:ln>
          <a:effectLst/>
        </p:spPr>
        <p:txBody>
          <a:bodyPr vert="horz" wrap="square" lIns="424548" tIns="212277" rIns="424548" bIns="212277" numCol="1" anchor="b" anchorCtr="0" compatLnSpc="1">
            <a:prstTxWarp prst="textNoShape">
              <a:avLst/>
            </a:prstTxWarp>
          </a:bodyPr>
          <a:lstStyle>
            <a:lvl1pPr algn="l" defTabSz="4243388">
              <a:spcBef>
                <a:spcPct val="0"/>
              </a:spcBef>
              <a:defRPr sz="5500">
                <a:solidFill>
                  <a:schemeClr val="tx1"/>
                </a:solidFill>
              </a:defRPr>
            </a:lvl1pPr>
          </a:lstStyle>
          <a:p>
            <a:endParaRPr lang="en-US" altLang="en-US"/>
          </a:p>
        </p:txBody>
      </p:sp>
      <p:sp>
        <p:nvSpPr>
          <p:cNvPr id="5125" name="Rectangle 5"/>
          <p:cNvSpPr>
            <a:spLocks noGrp="1" noChangeArrowheads="1"/>
          </p:cNvSpPr>
          <p:nvPr>
            <p:ph type="sldNum" sz="quarter" idx="3"/>
          </p:nvPr>
        </p:nvSpPr>
        <p:spPr bwMode="auto">
          <a:xfrm>
            <a:off x="23747413" y="30353000"/>
            <a:ext cx="18172112" cy="1601788"/>
          </a:xfrm>
          <a:prstGeom prst="rect">
            <a:avLst/>
          </a:prstGeom>
          <a:noFill/>
          <a:ln w="9525">
            <a:noFill/>
            <a:miter lim="800000"/>
            <a:headEnd/>
            <a:tailEnd/>
          </a:ln>
          <a:effectLst/>
        </p:spPr>
        <p:txBody>
          <a:bodyPr vert="horz" wrap="square" lIns="424548" tIns="212277" rIns="424548" bIns="212277" numCol="1" anchor="b" anchorCtr="0" compatLnSpc="1">
            <a:prstTxWarp prst="textNoShape">
              <a:avLst/>
            </a:prstTxWarp>
          </a:bodyPr>
          <a:lstStyle>
            <a:lvl1pPr algn="r" defTabSz="4243388">
              <a:spcBef>
                <a:spcPct val="0"/>
              </a:spcBef>
              <a:defRPr sz="5500">
                <a:solidFill>
                  <a:schemeClr val="tx1"/>
                </a:solidFill>
              </a:defRPr>
            </a:lvl1pPr>
          </a:lstStyle>
          <a:p>
            <a:fld id="{7018E9E1-0F85-4017-A556-991A71F27D02}" type="slidenum">
              <a:rPr lang="en-US" altLang="en-US"/>
              <a:pPr/>
              <a:t>‹#›</a:t>
            </a:fld>
            <a:endParaRPr lang="en-US" altLang="en-US"/>
          </a:p>
        </p:txBody>
      </p:sp>
    </p:spTree>
    <p:extLst>
      <p:ext uri="{BB962C8B-B14F-4D97-AF65-F5344CB8AC3E}">
        <p14:creationId xmlns:p14="http://schemas.microsoft.com/office/powerpoint/2010/main" xmlns="" val="977518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165763" cy="1597025"/>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 name="Date Placeholder 2"/>
          <p:cNvSpPr>
            <a:spLocks noGrp="1"/>
          </p:cNvSpPr>
          <p:nvPr>
            <p:ph type="dt" idx="1"/>
          </p:nvPr>
        </p:nvSpPr>
        <p:spPr>
          <a:xfrm>
            <a:off x="23744238" y="0"/>
            <a:ext cx="18165762" cy="15970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58A02B1-9242-4BB5-943D-CDEFA0CC7F74}" type="datetimeFigureOut">
              <a:rPr lang="en-US" altLang="en-US"/>
              <a:pPr/>
              <a:t>11/12/2017</a:t>
            </a:fld>
            <a:endParaRPr lang="en-US" altLang="en-US"/>
          </a:p>
        </p:txBody>
      </p:sp>
      <p:sp>
        <p:nvSpPr>
          <p:cNvPr id="4" name="Slide Image Placeholder 3"/>
          <p:cNvSpPr>
            <a:spLocks noGrp="1" noRot="1" noChangeAspect="1"/>
          </p:cNvSpPr>
          <p:nvPr>
            <p:ph type="sldImg" idx="2"/>
          </p:nvPr>
        </p:nvSpPr>
        <p:spPr>
          <a:xfrm>
            <a:off x="13469938" y="2397125"/>
            <a:ext cx="14979650" cy="11982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4192588" y="15178088"/>
            <a:ext cx="33534350" cy="143795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30351413"/>
            <a:ext cx="18165763" cy="1598612"/>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7" name="Slide Number Placeholder 6"/>
          <p:cNvSpPr>
            <a:spLocks noGrp="1"/>
          </p:cNvSpPr>
          <p:nvPr>
            <p:ph type="sldNum" sz="quarter" idx="5"/>
          </p:nvPr>
        </p:nvSpPr>
        <p:spPr>
          <a:xfrm>
            <a:off x="23744238" y="30351413"/>
            <a:ext cx="18165762" cy="15986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5F554D0-5289-4753-AA57-A3F22354EF31}" type="slidenum">
              <a:rPr lang="en-US" altLang="en-US"/>
              <a:pPr/>
              <a:t>‹#›</a:t>
            </a:fld>
            <a:endParaRPr lang="en-US" altLang="en-US"/>
          </a:p>
        </p:txBody>
      </p:sp>
    </p:spTree>
    <p:extLst>
      <p:ext uri="{BB962C8B-B14F-4D97-AF65-F5344CB8AC3E}">
        <p14:creationId xmlns:p14="http://schemas.microsoft.com/office/powerpoint/2010/main" xmlns="" val="2428532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36pt font</a:t>
            </a:r>
          </a:p>
          <a:p>
            <a:pPr eaLnBrk="1" hangingPunct="1">
              <a:spcBef>
                <a:spcPct val="0"/>
              </a:spcBef>
            </a:pPr>
            <a:r>
              <a:rPr lang="en-US" altLang="en-US" dirty="0"/>
              <a:t>40in by 32in</a:t>
            </a:r>
          </a:p>
          <a:p>
            <a:pPr eaLnBrk="1" hangingPunct="1">
              <a:spcBef>
                <a:spcPct val="0"/>
              </a:spcBef>
            </a:pPr>
            <a:endParaRPr lang="en-US" altLang="en-US" dirty="0"/>
          </a:p>
          <a:p>
            <a:pPr eaLnBrk="1" hangingPunct="1">
              <a:spcBef>
                <a:spcPct val="0"/>
              </a:spcBef>
            </a:pPr>
            <a:r>
              <a:rPr lang="en-US" altLang="en-US" dirty="0"/>
              <a:t>MILPET pictures</a:t>
            </a:r>
          </a:p>
          <a:p>
            <a:pPr eaLnBrk="1" hangingPunct="1">
              <a:spcBef>
                <a:spcPct val="0"/>
              </a:spcBef>
            </a:pPr>
            <a:endParaRPr lang="en-US" altLang="en-US" dirty="0"/>
          </a:p>
          <a:p>
            <a:pPr eaLnBrk="1" hangingPunct="1">
              <a:spcBef>
                <a:spcPct val="0"/>
              </a:spcBef>
            </a:pPr>
            <a:r>
              <a:rPr lang="en-US" altLang="en-US" dirty="0"/>
              <a:t>Encoder pictures</a:t>
            </a:r>
          </a:p>
          <a:p>
            <a:pPr eaLnBrk="1" hangingPunct="1">
              <a:spcBef>
                <a:spcPct val="0"/>
              </a:spcBef>
            </a:pPr>
            <a:r>
              <a:rPr lang="en-US" altLang="en-US" dirty="0"/>
              <a:t>Encoder and </a:t>
            </a:r>
            <a:r>
              <a:rPr lang="en-US" altLang="en-US" dirty="0" err="1"/>
              <a:t>kalman</a:t>
            </a:r>
            <a:r>
              <a:rPr lang="en-US" altLang="en-US" dirty="0"/>
              <a:t> filters</a:t>
            </a:r>
          </a:p>
          <a:p>
            <a:pPr eaLnBrk="1" hangingPunct="1">
              <a:spcBef>
                <a:spcPct val="0"/>
              </a:spcBef>
            </a:pPr>
            <a:r>
              <a:rPr lang="en-US" altLang="en-US" dirty="0"/>
              <a:t>Particle filters</a:t>
            </a:r>
          </a:p>
          <a:p>
            <a:pPr eaLnBrk="1" hangingPunct="1">
              <a:spcBef>
                <a:spcPct val="0"/>
              </a:spcBef>
            </a:pPr>
            <a:r>
              <a:rPr lang="en-US" altLang="en-US" dirty="0"/>
              <a:t>Choice of encoder, how it works, oscilloscope screenshot</a:t>
            </a:r>
          </a:p>
          <a:p>
            <a:pPr eaLnBrk="1" hangingPunct="1">
              <a:spcBef>
                <a:spcPct val="0"/>
              </a:spcBef>
            </a:pPr>
            <a:endParaRPr lang="en-US" altLang="en-US" dirty="0"/>
          </a:p>
          <a:p>
            <a:pPr eaLnBrk="1" hangingPunct="1">
              <a:spcBef>
                <a:spcPct val="0"/>
              </a:spcBef>
            </a:pPr>
            <a:r>
              <a:rPr lang="en-US" altLang="en-US" dirty="0"/>
              <a:t>Localization</a:t>
            </a:r>
          </a:p>
          <a:p>
            <a:pPr eaLnBrk="1" hangingPunct="1">
              <a:spcBef>
                <a:spcPct val="0"/>
              </a:spcBef>
            </a:pPr>
            <a:endParaRPr lang="en-US" altLang="en-US" dirty="0"/>
          </a:p>
          <a:p>
            <a:pPr eaLnBrk="1" hangingPunct="1">
              <a:spcBef>
                <a:spcPct val="0"/>
              </a:spcBef>
            </a:pPr>
            <a:r>
              <a:rPr lang="en-US" altLang="en-US" b="1" dirty="0"/>
              <a:t>Encoders</a:t>
            </a:r>
          </a:p>
          <a:p>
            <a:pPr eaLnBrk="1" hangingPunct="1">
              <a:spcBef>
                <a:spcPct val="0"/>
              </a:spcBef>
            </a:pPr>
            <a:r>
              <a:rPr lang="en-US" altLang="en-US" dirty="0"/>
              <a:t>An encoder is a device used to measure distance traveled, speed and direction. Typically, the device consists of an encoder wheel and the sensor. The wheel can be equally divided into black and white wedges so the sensor detects either reflected light off of the white wedges or an absence of light absorbed by the black wedges. Other types of wheels are dotted with equally spaced slits along the circumference. In this case the sensor detects whether or not light passes through a slit. In both cases, the encoder sensor consists of an infrared light emitting a beam onto the disk and a transistor detecting the light. The transistor returns a high or low reading depending on the position of the wheel and whether or not it detects light. Transitions between high and low are used to measure the angular rotation of the wheel.</a:t>
            </a:r>
          </a:p>
          <a:p>
            <a:pPr eaLnBrk="1" hangingPunct="1">
              <a:spcBef>
                <a:spcPct val="0"/>
              </a:spcBef>
            </a:pPr>
            <a:endParaRPr lang="en-US" altLang="en-US" dirty="0"/>
          </a:p>
          <a:p>
            <a:pPr eaLnBrk="1" hangingPunct="1">
              <a:spcBef>
                <a:spcPct val="0"/>
              </a:spcBef>
            </a:pPr>
            <a:r>
              <a:rPr lang="en-US" altLang="en-US" dirty="0"/>
              <a:t>A quadrature encoder is a method of detecting the direction in which the wheel is turning. On a black and white encoder wheel, there are two tracks of wedges 90 degrees out of phase. Each track is followed by an individual sensor. The resulting waveforms are 90 degrees out of phase. By looking at whether the second waveform is high or low on the rising edge of the first sensor, The direction of the wheel can be concluded by looking at whether the second waveform is high or low on the rising edge of the first sensor.</a:t>
            </a:r>
          </a:p>
          <a:p>
            <a:pPr eaLnBrk="1" hangingPunct="1">
              <a:spcBef>
                <a:spcPct val="0"/>
              </a:spcBef>
            </a:pPr>
            <a:endParaRPr lang="en-US" altLang="en-US" dirty="0"/>
          </a:p>
          <a:p>
            <a:pPr eaLnBrk="1" hangingPunct="1">
              <a:spcBef>
                <a:spcPct val="0"/>
              </a:spcBef>
            </a:pPr>
            <a:r>
              <a:rPr lang="en-US" altLang="en-US" b="1" dirty="0"/>
              <a:t>MILPET</a:t>
            </a:r>
          </a:p>
          <a:p>
            <a:pPr eaLnBrk="1" hangingPunct="1">
              <a:spcBef>
                <a:spcPct val="0"/>
              </a:spcBef>
            </a:pPr>
            <a:r>
              <a:rPr lang="en-US" altLang="en-US" dirty="0"/>
              <a:t>The repurposed Quickie S-11 medical electrical wheelchair, MILPET (Machine Intelligence Laboratory Personal Electronic Transporter), has been implemented with encoders on the motor of each wheel to track its motion as it roams through hallways. Additionally, an </a:t>
            </a:r>
            <a:r>
              <a:rPr lang="en-US" altLang="en-US" dirty="0" err="1"/>
              <a:t>omnicamera</a:t>
            </a:r>
            <a:r>
              <a:rPr lang="en-US" altLang="en-US" dirty="0"/>
              <a:t> attached to the robot gives imaging feedback of the surrounding environment.</a:t>
            </a:r>
          </a:p>
          <a:p>
            <a:pPr eaLnBrk="1" hangingPunct="1">
              <a:spcBef>
                <a:spcPct val="0"/>
              </a:spcBef>
            </a:pPr>
            <a:endParaRPr lang="en-US" altLang="en-US" b="1" dirty="0"/>
          </a:p>
          <a:p>
            <a:pPr eaLnBrk="1" hangingPunct="1">
              <a:spcBef>
                <a:spcPct val="0"/>
              </a:spcBef>
            </a:pPr>
            <a:r>
              <a:rPr lang="en-US" altLang="en-US" b="1" dirty="0"/>
              <a:t>Dead Reckoning</a:t>
            </a:r>
          </a:p>
          <a:p>
            <a:pPr eaLnBrk="1" hangingPunct="1">
              <a:spcBef>
                <a:spcPct val="0"/>
              </a:spcBef>
            </a:pPr>
            <a:r>
              <a:rPr lang="en-US" altLang="en-US" dirty="0"/>
              <a:t>The process of commanding a movement to a robot and using that movement and knowledge of the original position to determine location is called dead reckoning. However, the location becomes less certain as the agent continues to move. Movement comes with uncertainty – did the robot undershoot or overshoot its movement? Did a wheel slip and not go anywhere? Did it collide with something and turn in a different direction?</a:t>
            </a:r>
          </a:p>
          <a:p>
            <a:pPr eaLnBrk="1" hangingPunct="1">
              <a:spcBef>
                <a:spcPct val="0"/>
              </a:spcBef>
            </a:pPr>
            <a:endParaRPr lang="en-US" altLang="en-US" dirty="0"/>
          </a:p>
          <a:p>
            <a:pPr eaLnBrk="1" hangingPunct="1">
              <a:spcBef>
                <a:spcPct val="0"/>
              </a:spcBef>
            </a:pPr>
            <a:r>
              <a:rPr lang="en-US" altLang="en-US" b="1" dirty="0" err="1"/>
              <a:t>Kalman</a:t>
            </a:r>
            <a:r>
              <a:rPr lang="en-US" altLang="en-US" b="1" dirty="0"/>
              <a:t> Filters</a:t>
            </a:r>
          </a:p>
          <a:p>
            <a:pPr eaLnBrk="1" hangingPunct="1">
              <a:spcBef>
                <a:spcPct val="0"/>
              </a:spcBef>
            </a:pPr>
            <a:r>
              <a:rPr lang="en-US" altLang="en-US" dirty="0"/>
              <a:t>To resolve the uncertainty of dead reckoning, measurements of the environment are folded into the movement of the robot to more precisely localize with the process of </a:t>
            </a:r>
            <a:r>
              <a:rPr lang="en-US" altLang="en-US" dirty="0" err="1"/>
              <a:t>Kalman</a:t>
            </a:r>
            <a:r>
              <a:rPr lang="en-US" altLang="en-US" dirty="0"/>
              <a:t> Filters.  These filters incorporate probability functions to predict the robot’s location as it moves and reduce uncertainty of with each prediction. </a:t>
            </a:r>
            <a:r>
              <a:rPr lang="en-US" altLang="en-US" dirty="0" err="1"/>
              <a:t>Kalman</a:t>
            </a:r>
            <a:r>
              <a:rPr lang="en-US" altLang="en-US" dirty="0"/>
              <a:t> Filters are a process of movement and sensing – the encoder tracks movement information and other sensors, such as </a:t>
            </a:r>
            <a:r>
              <a:rPr lang="en-US" altLang="en-US" dirty="0" err="1"/>
              <a:t>lasar</a:t>
            </a:r>
            <a:r>
              <a:rPr lang="en-US" altLang="en-US" dirty="0"/>
              <a:t> range finders or SONAR, take measurements of the environment.</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438EB429-73BE-4602-8ECC-A6FB7402ABD1}" type="slidenum">
              <a:rPr lang="en-US" altLang="en-US"/>
              <a:pPr/>
              <a:t>1</a:t>
            </a:fld>
            <a:endParaRPr lang="en-US" altLang="en-US"/>
          </a:p>
        </p:txBody>
      </p:sp>
    </p:spTree>
    <p:extLst>
      <p:ext uri="{BB962C8B-B14F-4D97-AF65-F5344CB8AC3E}">
        <p14:creationId xmlns:p14="http://schemas.microsoft.com/office/powerpoint/2010/main" xmlns="" val="5039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1530350" y="0"/>
            <a:ext cx="39730363" cy="292608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550"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1" name="Rectangle 2"/>
                <p:cNvSpPr/>
                <p:nvPr/>
              </p:nvSpPr>
              <p:spPr>
                <a:xfrm>
                  <a:off x="173"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2" name="Rectangle 3"/>
                <p:cNvSpPr/>
                <p:nvPr/>
              </p:nvSpPr>
              <p:spPr>
                <a:xfrm>
                  <a:off x="228768"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4697"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8" name="Rectangle 37"/>
                <p:cNvSpPr/>
                <p:nvPr/>
              </p:nvSpPr>
              <p:spPr>
                <a:xfrm>
                  <a:off x="321"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9" name="Rectangle 38"/>
                <p:cNvSpPr/>
                <p:nvPr/>
              </p:nvSpPr>
              <p:spPr>
                <a:xfrm>
                  <a:off x="228915"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441"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5" name="Rectangle 34"/>
                <p:cNvSpPr/>
                <p:nvPr/>
              </p:nvSpPr>
              <p:spPr>
                <a:xfrm>
                  <a:off x="65"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6" name="Rectangle 35"/>
                <p:cNvSpPr/>
                <p:nvPr/>
              </p:nvSpPr>
              <p:spPr>
                <a:xfrm>
                  <a:off x="228659"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31" name="Rectangle 30"/>
              <p:cNvSpPr/>
              <p:nvPr/>
            </p:nvSpPr>
            <p:spPr>
              <a:xfrm>
                <a:off x="3810074" y="0"/>
                <a:ext cx="2819327"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2" name="Rectangle 31"/>
              <p:cNvSpPr/>
              <p:nvPr/>
            </p:nvSpPr>
            <p:spPr>
              <a:xfrm>
                <a:off x="2895698"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3" name="Rectangle 32"/>
              <p:cNvSpPr/>
              <p:nvPr/>
            </p:nvSpPr>
            <p:spPr>
              <a:xfrm>
                <a:off x="3124292"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6" name="Freeform 5"/>
            <p:cNvSpPr/>
            <p:nvPr/>
          </p:nvSpPr>
          <p:spPr>
            <a:xfrm>
              <a:off x="-11732" y="5035228"/>
              <a:ext cx="9143762" cy="1175742"/>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Freeform 6"/>
            <p:cNvSpPr/>
            <p:nvPr/>
          </p:nvSpPr>
          <p:spPr>
            <a:xfrm>
              <a:off x="-11732" y="3467695"/>
              <a:ext cx="9143762" cy="890364"/>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23638" y="5640958"/>
              <a:ext cx="3004265"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11732" y="5284515"/>
              <a:ext cx="9143762" cy="1478607"/>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2137687" y="5131966"/>
              <a:ext cx="6982437"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Hexagon 10"/>
            <p:cNvSpPr/>
            <p:nvPr/>
          </p:nvSpPr>
          <p:spPr>
            <a:xfrm rot="1800000">
              <a:off x="2996105" y="2859360"/>
              <a:ext cx="1601349"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2" name="Hexagon 11"/>
            <p:cNvSpPr/>
            <p:nvPr/>
          </p:nvSpPr>
          <p:spPr>
            <a:xfrm rot="1800000">
              <a:off x="3719986" y="4126260"/>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3" name="Hexagon 12"/>
            <p:cNvSpPr/>
            <p:nvPr/>
          </p:nvSpPr>
          <p:spPr>
            <a:xfrm rot="1800000">
              <a:off x="3729511" y="1592461"/>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4" name="Hexagon 13"/>
            <p:cNvSpPr/>
            <p:nvPr/>
          </p:nvSpPr>
          <p:spPr>
            <a:xfrm rot="1800000">
              <a:off x="2977055" y="325562"/>
              <a:ext cx="1601349" cy="1388194"/>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5" name="Hexagon 14"/>
            <p:cNvSpPr/>
            <p:nvPr/>
          </p:nvSpPr>
          <p:spPr>
            <a:xfrm rot="1800000">
              <a:off x="4462917" y="5383485"/>
              <a:ext cx="1601349" cy="1388194"/>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6" name="Freeform 15"/>
            <p:cNvSpPr/>
            <p:nvPr/>
          </p:nvSpPr>
          <p:spPr>
            <a:xfrm rot="1800000">
              <a:off x="-382404" y="4201418"/>
              <a:ext cx="1261633"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Hexagon 16"/>
            <p:cNvSpPr/>
            <p:nvPr/>
          </p:nvSpPr>
          <p:spPr>
            <a:xfrm rot="1800000">
              <a:off x="24382" y="5402461"/>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8" name="Hexagon 17"/>
            <p:cNvSpPr/>
            <p:nvPr/>
          </p:nvSpPr>
          <p:spPr>
            <a:xfrm rot="1800000">
              <a:off x="52957" y="2849687"/>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9" name="Hexagon 18"/>
            <p:cNvSpPr/>
            <p:nvPr/>
          </p:nvSpPr>
          <p:spPr>
            <a:xfrm rot="1800000">
              <a:off x="776838" y="4126260"/>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0" name="Hexagon 19"/>
            <p:cNvSpPr/>
            <p:nvPr/>
          </p:nvSpPr>
          <p:spPr>
            <a:xfrm rot="1800000">
              <a:off x="1510244" y="5412135"/>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1" name="Hexagon 20"/>
            <p:cNvSpPr/>
            <p:nvPr/>
          </p:nvSpPr>
          <p:spPr>
            <a:xfrm rot="1800000">
              <a:off x="1529293" y="2859360"/>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2" name="Hexagon 21"/>
            <p:cNvSpPr/>
            <p:nvPr/>
          </p:nvSpPr>
          <p:spPr>
            <a:xfrm rot="1800000">
              <a:off x="795887" y="1563812"/>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3" name="Hexagon 22"/>
            <p:cNvSpPr/>
            <p:nvPr/>
          </p:nvSpPr>
          <p:spPr>
            <a:xfrm rot="1800000">
              <a:off x="6806006" y="4145235"/>
              <a:ext cx="1601746"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4" name="Hexagon 23"/>
            <p:cNvSpPr/>
            <p:nvPr/>
          </p:nvSpPr>
          <p:spPr>
            <a:xfrm rot="1800000">
              <a:off x="7548936" y="5421437"/>
              <a:ext cx="1601746"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5" name="Hexagon 24"/>
            <p:cNvSpPr/>
            <p:nvPr/>
          </p:nvSpPr>
          <p:spPr>
            <a:xfrm rot="1800000">
              <a:off x="7548936" y="2868662"/>
              <a:ext cx="1601746"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6" name="Freeform 25"/>
            <p:cNvSpPr/>
            <p:nvPr/>
          </p:nvSpPr>
          <p:spPr>
            <a:xfrm rot="1800000">
              <a:off x="8306551" y="4055566"/>
              <a:ext cx="1243377"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48" y="1511350"/>
              <a:ext cx="1241789" cy="1388939"/>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3" name="Rectangle 42"/>
          <p:cNvSpPr/>
          <p:nvPr/>
        </p:nvSpPr>
        <p:spPr>
          <a:xfrm>
            <a:off x="18245138" y="-92075"/>
            <a:ext cx="14716125" cy="267604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4" name="Rectangle 43"/>
          <p:cNvSpPr/>
          <p:nvPr/>
        </p:nvSpPr>
        <p:spPr>
          <a:xfrm>
            <a:off x="18595975" y="-92075"/>
            <a:ext cx="14020800" cy="9867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5" name="Rectangle 44"/>
          <p:cNvSpPr/>
          <p:nvPr/>
        </p:nvSpPr>
        <p:spPr>
          <a:xfrm>
            <a:off x="18603913" y="25976263"/>
            <a:ext cx="14020800" cy="349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6" name="Rectangle 45"/>
          <p:cNvSpPr/>
          <p:nvPr/>
        </p:nvSpPr>
        <p:spPr>
          <a:xfrm>
            <a:off x="18603913" y="25976263"/>
            <a:ext cx="14020800" cy="349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2" name="Title 1"/>
          <p:cNvSpPr>
            <a:spLocks noGrp="1"/>
          </p:cNvSpPr>
          <p:nvPr>
            <p:ph type="ctrTitle"/>
          </p:nvPr>
        </p:nvSpPr>
        <p:spPr>
          <a:xfrm>
            <a:off x="18933462" y="11556164"/>
            <a:ext cx="13253420" cy="7262549"/>
          </a:xfrm>
        </p:spPr>
        <p:txBody>
          <a:bodyPr>
            <a:normAutofit/>
          </a:bodyPr>
          <a:lstStyle>
            <a:lvl1pPr>
              <a:defRPr sz="14800"/>
            </a:lvl1pPr>
          </a:lstStyle>
          <a:p>
            <a:r>
              <a:rPr lang="en-US"/>
              <a:t>Click to edit Master title style</a:t>
            </a:r>
            <a:endParaRPr lang="en-US" dirty="0"/>
          </a:p>
        </p:txBody>
      </p:sp>
      <p:sp>
        <p:nvSpPr>
          <p:cNvPr id="3" name="Subtitle 2"/>
          <p:cNvSpPr>
            <a:spLocks noGrp="1"/>
          </p:cNvSpPr>
          <p:nvPr>
            <p:ph type="subTitle" idx="1"/>
          </p:nvPr>
        </p:nvSpPr>
        <p:spPr>
          <a:xfrm>
            <a:off x="18933462" y="18863277"/>
            <a:ext cx="13239212" cy="5378684"/>
          </a:xfrm>
        </p:spPr>
        <p:txBody>
          <a:bodyPr>
            <a:normAutofit/>
          </a:bodyPr>
          <a:lstStyle>
            <a:lvl1pPr marL="0" indent="0" algn="l">
              <a:buNone/>
              <a:defRPr sz="7400">
                <a:solidFill>
                  <a:srgbClr val="424242"/>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endParaRPr lang="en-US" dirty="0"/>
          </a:p>
        </p:txBody>
      </p:sp>
      <p:sp>
        <p:nvSpPr>
          <p:cNvPr id="47" name="Date Placeholder 3"/>
          <p:cNvSpPr>
            <a:spLocks noGrp="1"/>
          </p:cNvSpPr>
          <p:nvPr>
            <p:ph type="dt" sz="half" idx="10"/>
          </p:nvPr>
        </p:nvSpPr>
        <p:spPr>
          <a:xfrm>
            <a:off x="18954750" y="6472238"/>
            <a:ext cx="8534400" cy="3203575"/>
          </a:xfrm>
        </p:spPr>
        <p:txBody>
          <a:bodyPr anchor="b"/>
          <a:lstStyle>
            <a:lvl1pPr algn="l">
              <a:defRPr sz="9900"/>
            </a:lvl1pPr>
          </a:lstStyle>
          <a:p>
            <a:endParaRPr lang="en-US" altLang="en-US"/>
          </a:p>
        </p:txBody>
      </p:sp>
      <p:sp>
        <p:nvSpPr>
          <p:cNvPr id="48" name="Footer Placeholder 4"/>
          <p:cNvSpPr>
            <a:spLocks noGrp="1"/>
          </p:cNvSpPr>
          <p:nvPr>
            <p:ph type="ftr" sz="quarter" idx="11"/>
          </p:nvPr>
        </p:nvSpPr>
        <p:spPr>
          <a:xfrm>
            <a:off x="21213763" y="24404638"/>
            <a:ext cx="11326812" cy="1558925"/>
          </a:xfrm>
        </p:spPr>
        <p:txBody>
          <a:bodyPr>
            <a:normAutofit/>
          </a:bodyPr>
          <a:lstStyle>
            <a:lvl1pPr>
              <a:defRPr/>
            </a:lvl1pPr>
          </a:lstStyle>
          <a:p>
            <a:endParaRPr lang="en-US" altLang="en-US"/>
          </a:p>
        </p:txBody>
      </p:sp>
      <p:sp>
        <p:nvSpPr>
          <p:cNvPr id="49" name="Slide Number Placeholder 5"/>
          <p:cNvSpPr>
            <a:spLocks noGrp="1"/>
          </p:cNvSpPr>
          <p:nvPr>
            <p:ph type="sldNum" sz="quarter" idx="12"/>
          </p:nvPr>
        </p:nvSpPr>
        <p:spPr>
          <a:xfrm>
            <a:off x="18595975" y="24404638"/>
            <a:ext cx="2574925" cy="1558925"/>
          </a:xfrm>
        </p:spPr>
        <p:txBody>
          <a:bodyPr/>
          <a:lstStyle>
            <a:lvl1pPr>
              <a:defRPr>
                <a:solidFill>
                  <a:schemeClr val="accent1"/>
                </a:solidFill>
              </a:defRPr>
            </a:lvl1pPr>
          </a:lstStyle>
          <a:p>
            <a:fld id="{C28C5557-2AEC-4B70-ADD3-F94D67A86C79}" type="slidenum">
              <a:rPr lang="en-US" altLang="en-US"/>
              <a:pPr/>
              <a:t>‹#›</a:t>
            </a:fld>
            <a:endParaRPr lang="en-US" altLang="en-US"/>
          </a:p>
        </p:txBody>
      </p:sp>
    </p:spTree>
    <p:extLst>
      <p:ext uri="{BB962C8B-B14F-4D97-AF65-F5344CB8AC3E}">
        <p14:creationId xmlns:p14="http://schemas.microsoft.com/office/powerpoint/2010/main" xmlns="" val="359148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35D8A59-8DBC-4542-9949-4391DDDD41BF}" type="slidenum">
              <a:rPr lang="en-US" altLang="en-US"/>
              <a:pPr/>
              <a:t>‹#›</a:t>
            </a:fld>
            <a:endParaRPr lang="en-US" altLang="en-US"/>
          </a:p>
        </p:txBody>
      </p:sp>
    </p:spTree>
    <p:extLst>
      <p:ext uri="{BB962C8B-B14F-4D97-AF65-F5344CB8AC3E}">
        <p14:creationId xmlns:p14="http://schemas.microsoft.com/office/powerpoint/2010/main" xmlns="" val="229460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2" y="4395294"/>
            <a:ext cx="5937812" cy="2039613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4213184" y="4395294"/>
            <a:ext cx="21694816" cy="20396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A3CC1D4-56D4-42FB-8F48-70A6EF6CEFE6}" type="slidenum">
              <a:rPr lang="en-US" altLang="en-US"/>
              <a:pPr/>
              <a:t>‹#›</a:t>
            </a:fld>
            <a:endParaRPr lang="en-US" altLang="en-US"/>
          </a:p>
        </p:txBody>
      </p:sp>
    </p:spTree>
    <p:extLst>
      <p:ext uri="{BB962C8B-B14F-4D97-AF65-F5344CB8AC3E}">
        <p14:creationId xmlns:p14="http://schemas.microsoft.com/office/powerpoint/2010/main" xmlns="" val="200699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B79F375-1965-4D5D-A436-5DB7BE1EEDCB}" type="slidenum">
              <a:rPr lang="en-US" altLang="en-US"/>
              <a:pPr/>
              <a:t>‹#›</a:t>
            </a:fld>
            <a:endParaRPr lang="en-US" altLang="en-US"/>
          </a:p>
        </p:txBody>
      </p:sp>
    </p:spTree>
    <p:extLst>
      <p:ext uri="{BB962C8B-B14F-4D97-AF65-F5344CB8AC3E}">
        <p14:creationId xmlns:p14="http://schemas.microsoft.com/office/powerpoint/2010/main" xmlns="" val="223007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34580" y="12376873"/>
            <a:ext cx="26549872" cy="5811520"/>
          </a:xfrm>
        </p:spPr>
        <p:txBody>
          <a:bodyPr/>
          <a:lstStyle>
            <a:lvl1pPr algn="l">
              <a:defRPr sz="165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5034582" y="18206722"/>
            <a:ext cx="26549868" cy="6487095"/>
          </a:xfrm>
        </p:spPr>
        <p:txBody>
          <a:bodyPr/>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93607EF-F33C-4124-B9E1-FE54E917B730}" type="slidenum">
              <a:rPr lang="en-US" altLang="en-US"/>
              <a:pPr/>
              <a:t>‹#›</a:t>
            </a:fld>
            <a:endParaRPr lang="en-US" altLang="en-US"/>
          </a:p>
        </p:txBody>
      </p:sp>
    </p:spTree>
    <p:extLst>
      <p:ext uri="{BB962C8B-B14F-4D97-AF65-F5344CB8AC3E}">
        <p14:creationId xmlns:p14="http://schemas.microsoft.com/office/powerpoint/2010/main" xmlns="" val="66836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4169664" y="9870643"/>
            <a:ext cx="13679424" cy="14903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18580608" y="9870639"/>
            <a:ext cx="13679424" cy="14903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5"/>
          </p:nvPr>
        </p:nvSpPr>
        <p:spPr/>
        <p:txBody>
          <a:bodyPr/>
          <a:lstStyle>
            <a:lvl1pPr>
              <a:defRPr/>
            </a:lvl1pPr>
          </a:lstStyle>
          <a:p>
            <a:endParaRPr lang="en-US" altLang="en-US"/>
          </a:p>
        </p:txBody>
      </p:sp>
      <p:sp>
        <p:nvSpPr>
          <p:cNvPr id="6" name="Footer Placeholder 4"/>
          <p:cNvSpPr>
            <a:spLocks noGrp="1"/>
          </p:cNvSpPr>
          <p:nvPr>
            <p:ph type="ftr" sz="quarter" idx="16"/>
          </p:nvPr>
        </p:nvSpPr>
        <p:spPr/>
        <p:txBody>
          <a:bodyPr/>
          <a:lstStyle>
            <a:lvl1pPr>
              <a:defRPr/>
            </a:lvl1pPr>
          </a:lstStyle>
          <a:p>
            <a:endParaRPr lang="en-US" altLang="en-US"/>
          </a:p>
        </p:txBody>
      </p:sp>
      <p:sp>
        <p:nvSpPr>
          <p:cNvPr id="7" name="Slide Number Placeholder 5"/>
          <p:cNvSpPr>
            <a:spLocks noGrp="1"/>
          </p:cNvSpPr>
          <p:nvPr>
            <p:ph type="sldNum" sz="quarter" idx="17"/>
          </p:nvPr>
        </p:nvSpPr>
        <p:spPr/>
        <p:txBody>
          <a:bodyPr/>
          <a:lstStyle>
            <a:lvl1pPr>
              <a:defRPr/>
            </a:lvl1pPr>
          </a:lstStyle>
          <a:p>
            <a:fld id="{62C40D80-41D9-4183-885C-DA51D1CD58CB}" type="slidenum">
              <a:rPr lang="en-US" altLang="en-US"/>
              <a:pPr/>
              <a:t>‹#›</a:t>
            </a:fld>
            <a:endParaRPr lang="en-US" altLang="en-US"/>
          </a:p>
        </p:txBody>
      </p:sp>
    </p:spTree>
    <p:extLst>
      <p:ext uri="{BB962C8B-B14F-4D97-AF65-F5344CB8AC3E}">
        <p14:creationId xmlns:p14="http://schemas.microsoft.com/office/powerpoint/2010/main" xmlns="" val="194429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48444" y="9881639"/>
            <a:ext cx="12228592" cy="2729651"/>
          </a:xfrm>
        </p:spPr>
        <p:txBody>
          <a:bodyPr anchor="b"/>
          <a:lstStyle>
            <a:lvl1pPr marL="0" indent="0">
              <a:buNone/>
              <a:defRPr sz="9900" b="1">
                <a:solidFill>
                  <a:schemeClr val="accent1"/>
                </a:solidFill>
              </a:defRPr>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4166884" y="12692030"/>
            <a:ext cx="13679424" cy="12099401"/>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047350" y="9881643"/>
            <a:ext cx="12222868" cy="2729651"/>
          </a:xfrm>
        </p:spPr>
        <p:txBody>
          <a:bodyPr anchor="b"/>
          <a:lstStyle>
            <a:lvl1pPr marL="0" indent="0">
              <a:buNone/>
              <a:defRPr sz="9900" b="1">
                <a:solidFill>
                  <a:schemeClr val="accent1"/>
                </a:solidFill>
              </a:defRPr>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608" y="12692030"/>
            <a:ext cx="13679424" cy="12099401"/>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C9ADD2F3-8CD0-4253-8EF5-2AB26CD3703F}" type="slidenum">
              <a:rPr lang="en-US" altLang="en-US"/>
              <a:pPr/>
              <a:t>‹#›</a:t>
            </a:fld>
            <a:endParaRPr lang="en-US" altLang="en-US"/>
          </a:p>
        </p:txBody>
      </p:sp>
    </p:spTree>
    <p:extLst>
      <p:ext uri="{BB962C8B-B14F-4D97-AF65-F5344CB8AC3E}">
        <p14:creationId xmlns:p14="http://schemas.microsoft.com/office/powerpoint/2010/main" xmlns="" val="301926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B4666166-DAF1-44FC-B66F-8F127B3377AF}" type="slidenum">
              <a:rPr lang="en-US" altLang="en-US"/>
              <a:pPr/>
              <a:t>‹#›</a:t>
            </a:fld>
            <a:endParaRPr lang="en-US" altLang="en-US"/>
          </a:p>
        </p:txBody>
      </p:sp>
    </p:spTree>
    <p:extLst>
      <p:ext uri="{BB962C8B-B14F-4D97-AF65-F5344CB8AC3E}">
        <p14:creationId xmlns:p14="http://schemas.microsoft.com/office/powerpoint/2010/main" xmlns="" val="10692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CA8156ED-8EF3-4335-A95F-CE9208E22FDC}" type="slidenum">
              <a:rPr lang="en-US" altLang="en-US"/>
              <a:pPr/>
              <a:t>‹#›</a:t>
            </a:fld>
            <a:endParaRPr lang="en-US" altLang="en-US"/>
          </a:p>
        </p:txBody>
      </p:sp>
    </p:spTree>
    <p:extLst>
      <p:ext uri="{BB962C8B-B14F-4D97-AF65-F5344CB8AC3E}">
        <p14:creationId xmlns:p14="http://schemas.microsoft.com/office/powerpoint/2010/main" xmlns="" val="9150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1530350" y="0"/>
            <a:ext cx="39730363" cy="292608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550"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2" name="Rectangle 2"/>
                <p:cNvSpPr/>
                <p:nvPr/>
              </p:nvSpPr>
              <p:spPr>
                <a:xfrm>
                  <a:off x="173"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3" name="Rectangle 3"/>
                <p:cNvSpPr/>
                <p:nvPr/>
              </p:nvSpPr>
              <p:spPr>
                <a:xfrm>
                  <a:off x="228768"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4697"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9" name="Rectangle 38"/>
                <p:cNvSpPr/>
                <p:nvPr/>
              </p:nvSpPr>
              <p:spPr>
                <a:xfrm>
                  <a:off x="321"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0" name="Rectangle 39"/>
                <p:cNvSpPr/>
                <p:nvPr/>
              </p:nvSpPr>
              <p:spPr>
                <a:xfrm>
                  <a:off x="228915"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441"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6" name="Rectangle 35"/>
                <p:cNvSpPr/>
                <p:nvPr/>
              </p:nvSpPr>
              <p:spPr>
                <a:xfrm>
                  <a:off x="65"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7" name="Rectangle 36"/>
                <p:cNvSpPr/>
                <p:nvPr/>
              </p:nvSpPr>
              <p:spPr>
                <a:xfrm>
                  <a:off x="228659"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32" name="Rectangle 31"/>
              <p:cNvSpPr/>
              <p:nvPr/>
            </p:nvSpPr>
            <p:spPr>
              <a:xfrm>
                <a:off x="3810074" y="0"/>
                <a:ext cx="2819327"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3" name="Rectangle 32"/>
              <p:cNvSpPr/>
              <p:nvPr/>
            </p:nvSpPr>
            <p:spPr>
              <a:xfrm>
                <a:off x="2895698"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4" name="Rectangle 33"/>
              <p:cNvSpPr/>
              <p:nvPr/>
            </p:nvSpPr>
            <p:spPr>
              <a:xfrm>
                <a:off x="3124292"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7" name="Freeform 6"/>
            <p:cNvSpPr/>
            <p:nvPr/>
          </p:nvSpPr>
          <p:spPr>
            <a:xfrm>
              <a:off x="-11732" y="5035228"/>
              <a:ext cx="9143762" cy="1175742"/>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11732" y="3467695"/>
              <a:ext cx="9143762" cy="890364"/>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3638" y="5640958"/>
              <a:ext cx="3004265"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1732" y="5284515"/>
              <a:ext cx="9143762" cy="1478607"/>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137687" y="5131966"/>
              <a:ext cx="6982437"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11"/>
            <p:cNvSpPr/>
            <p:nvPr/>
          </p:nvSpPr>
          <p:spPr>
            <a:xfrm rot="1800000">
              <a:off x="2996105" y="2859360"/>
              <a:ext cx="1601349"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3" name="Hexagon 12"/>
            <p:cNvSpPr/>
            <p:nvPr/>
          </p:nvSpPr>
          <p:spPr>
            <a:xfrm rot="1800000">
              <a:off x="3719986" y="4126260"/>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4" name="Hexagon 13"/>
            <p:cNvSpPr/>
            <p:nvPr/>
          </p:nvSpPr>
          <p:spPr>
            <a:xfrm rot="1800000">
              <a:off x="3729511" y="1592461"/>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5" name="Hexagon 14"/>
            <p:cNvSpPr/>
            <p:nvPr/>
          </p:nvSpPr>
          <p:spPr>
            <a:xfrm rot="1800000">
              <a:off x="2977055" y="325562"/>
              <a:ext cx="1601349" cy="1388194"/>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6" name="Hexagon 15"/>
            <p:cNvSpPr/>
            <p:nvPr/>
          </p:nvSpPr>
          <p:spPr>
            <a:xfrm rot="1800000">
              <a:off x="4462917" y="5383485"/>
              <a:ext cx="1601349" cy="1388194"/>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7" name="Freeform 16"/>
            <p:cNvSpPr/>
            <p:nvPr/>
          </p:nvSpPr>
          <p:spPr>
            <a:xfrm rot="1800000">
              <a:off x="-382404" y="4201418"/>
              <a:ext cx="1261633"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24382" y="5402461"/>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9" name="Hexagon 18"/>
            <p:cNvSpPr/>
            <p:nvPr/>
          </p:nvSpPr>
          <p:spPr>
            <a:xfrm rot="1800000">
              <a:off x="52957" y="2849687"/>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0" name="Hexagon 19"/>
            <p:cNvSpPr/>
            <p:nvPr/>
          </p:nvSpPr>
          <p:spPr>
            <a:xfrm rot="1800000">
              <a:off x="776838" y="4126260"/>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1" name="Hexagon 20"/>
            <p:cNvSpPr/>
            <p:nvPr/>
          </p:nvSpPr>
          <p:spPr>
            <a:xfrm rot="1800000">
              <a:off x="1510244" y="5412135"/>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2" name="Hexagon 21"/>
            <p:cNvSpPr/>
            <p:nvPr/>
          </p:nvSpPr>
          <p:spPr>
            <a:xfrm rot="1800000">
              <a:off x="1529293" y="2859360"/>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3" name="Hexagon 22"/>
            <p:cNvSpPr/>
            <p:nvPr/>
          </p:nvSpPr>
          <p:spPr>
            <a:xfrm rot="1800000">
              <a:off x="795887" y="1563812"/>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4" name="Hexagon 23"/>
            <p:cNvSpPr/>
            <p:nvPr/>
          </p:nvSpPr>
          <p:spPr>
            <a:xfrm rot="1800000">
              <a:off x="6806006" y="4145235"/>
              <a:ext cx="1601746"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5" name="Hexagon 24"/>
            <p:cNvSpPr/>
            <p:nvPr/>
          </p:nvSpPr>
          <p:spPr>
            <a:xfrm rot="1800000">
              <a:off x="7548936" y="5421437"/>
              <a:ext cx="1601746"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6" name="Hexagon 25"/>
            <p:cNvSpPr/>
            <p:nvPr/>
          </p:nvSpPr>
          <p:spPr>
            <a:xfrm rot="1800000">
              <a:off x="7548936" y="2868662"/>
              <a:ext cx="1601746"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7" name="Freeform 26"/>
            <p:cNvSpPr/>
            <p:nvPr/>
          </p:nvSpPr>
          <p:spPr>
            <a:xfrm rot="1800000">
              <a:off x="8306551" y="4055566"/>
              <a:ext cx="1243377"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rot="1800000">
              <a:off x="8306948" y="1511350"/>
              <a:ext cx="1241789" cy="1388939"/>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3"/>
          <p:cNvSpPr/>
          <p:nvPr/>
        </p:nvSpPr>
        <p:spPr>
          <a:xfrm>
            <a:off x="18245138" y="-92075"/>
            <a:ext cx="14716125" cy="267604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5" name="Rectangle 44"/>
          <p:cNvSpPr/>
          <p:nvPr/>
        </p:nvSpPr>
        <p:spPr>
          <a:xfrm>
            <a:off x="18595975" y="-92075"/>
            <a:ext cx="14020800" cy="2662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6" name="Rectangle 45"/>
          <p:cNvSpPr/>
          <p:nvPr/>
        </p:nvSpPr>
        <p:spPr>
          <a:xfrm>
            <a:off x="3622675" y="2568575"/>
            <a:ext cx="14249400" cy="2409983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7" name="Rectangle 46"/>
          <p:cNvSpPr/>
          <p:nvPr/>
        </p:nvSpPr>
        <p:spPr>
          <a:xfrm>
            <a:off x="18603913" y="25976263"/>
            <a:ext cx="14020800" cy="349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3" name="Content Placeholder 2"/>
          <p:cNvSpPr>
            <a:spLocks noGrp="1"/>
          </p:cNvSpPr>
          <p:nvPr>
            <p:ph idx="1"/>
          </p:nvPr>
        </p:nvSpPr>
        <p:spPr>
          <a:xfrm>
            <a:off x="4583576" y="3654515"/>
            <a:ext cx="12361760" cy="21976465"/>
          </a:xfrm>
        </p:spPr>
        <p:txBody>
          <a:bodyPr/>
          <a:lstStyle>
            <a:lvl1pPr>
              <a:defRPr sz="9900"/>
            </a:lvl1pPr>
            <a:lvl2pPr>
              <a:defRPr sz="9100"/>
            </a:lvl2pPr>
            <a:lvl3pPr>
              <a:defRPr sz="8200"/>
            </a:lvl3pPr>
            <a:lvl4pPr>
              <a:defRPr sz="7400"/>
            </a:lvl4pPr>
            <a:lvl5pPr>
              <a:defRPr sz="66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8959332" y="11338387"/>
            <a:ext cx="13218288" cy="6242786"/>
          </a:xfrm>
        </p:spPr>
        <p:txBody>
          <a:bodyPr>
            <a:normAutofit/>
          </a:bodyPr>
          <a:lstStyle>
            <a:lvl1pPr algn="l">
              <a:defRPr sz="11500" b="0"/>
            </a:lvl1pPr>
          </a:lstStyle>
          <a:p>
            <a:r>
              <a:rPr lang="en-US"/>
              <a:t>Click to edit Master title style</a:t>
            </a:r>
          </a:p>
        </p:txBody>
      </p:sp>
      <p:sp>
        <p:nvSpPr>
          <p:cNvPr id="4" name="Text Placeholder 3"/>
          <p:cNvSpPr>
            <a:spLocks noGrp="1"/>
          </p:cNvSpPr>
          <p:nvPr>
            <p:ph type="body" sz="half" idx="2"/>
          </p:nvPr>
        </p:nvSpPr>
        <p:spPr>
          <a:xfrm>
            <a:off x="18946368" y="17651175"/>
            <a:ext cx="13195136" cy="6476390"/>
          </a:xfrm>
        </p:spPr>
        <p:txBody>
          <a:bodyPr>
            <a:normAutofit/>
          </a:bodyPr>
          <a:lstStyle>
            <a:lvl1pPr marL="0" indent="0">
              <a:buNone/>
              <a:defRPr sz="6600">
                <a:solidFill>
                  <a:srgbClr val="424242"/>
                </a:solidFill>
              </a:defRPr>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48" name="Date Placeholder 4"/>
          <p:cNvSpPr>
            <a:spLocks noGrp="1"/>
          </p:cNvSpPr>
          <p:nvPr>
            <p:ph type="dt" sz="half" idx="10"/>
          </p:nvPr>
        </p:nvSpPr>
        <p:spPr/>
        <p:txBody>
          <a:bodyPr/>
          <a:lstStyle>
            <a:lvl1pPr>
              <a:defRPr/>
            </a:lvl1pPr>
          </a:lstStyle>
          <a:p>
            <a:endParaRPr lang="en-US" altLang="en-US"/>
          </a:p>
        </p:txBody>
      </p:sp>
      <p:sp>
        <p:nvSpPr>
          <p:cNvPr id="49" name="Slide Number Placeholder 6"/>
          <p:cNvSpPr>
            <a:spLocks noGrp="1"/>
          </p:cNvSpPr>
          <p:nvPr>
            <p:ph type="sldNum" sz="quarter" idx="11"/>
          </p:nvPr>
        </p:nvSpPr>
        <p:spPr/>
        <p:txBody>
          <a:bodyPr/>
          <a:lstStyle>
            <a:lvl1pPr>
              <a:defRPr/>
            </a:lvl1pPr>
          </a:lstStyle>
          <a:p>
            <a:fld id="{34C64DD0-F93B-4AD2-89C0-ECA2F8BE1CDC}" type="slidenum">
              <a:rPr lang="en-US" altLang="en-US"/>
              <a:pPr/>
              <a:t>‹#›</a:t>
            </a:fld>
            <a:endParaRPr lang="en-US" altLang="en-US"/>
          </a:p>
        </p:txBody>
      </p:sp>
      <p:sp>
        <p:nvSpPr>
          <p:cNvPr id="50" name="Footer Placeholder 5"/>
          <p:cNvSpPr>
            <a:spLocks noGrp="1"/>
          </p:cNvSpPr>
          <p:nvPr>
            <p:ph type="ftr" sz="quarter" idx="12"/>
          </p:nvPr>
        </p:nvSpPr>
        <p:spPr>
          <a:xfrm>
            <a:off x="18565813" y="24425275"/>
            <a:ext cx="13974762" cy="1558925"/>
          </a:xfrm>
        </p:spPr>
        <p:txBody>
          <a:bodyPr>
            <a:normAutofit/>
          </a:bodyPr>
          <a:lstStyle>
            <a:lvl1pPr>
              <a:defRPr/>
            </a:lvl1pPr>
          </a:lstStyle>
          <a:p>
            <a:endParaRPr lang="en-US" altLang="en-US"/>
          </a:p>
        </p:txBody>
      </p:sp>
    </p:spTree>
    <p:extLst>
      <p:ext uri="{BB962C8B-B14F-4D97-AF65-F5344CB8AC3E}">
        <p14:creationId xmlns:p14="http://schemas.microsoft.com/office/powerpoint/2010/main" xmlns="" val="358323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1530350" y="0"/>
            <a:ext cx="39730363" cy="292608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550"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2" name="Rectangle 2"/>
                <p:cNvSpPr/>
                <p:nvPr/>
              </p:nvSpPr>
              <p:spPr>
                <a:xfrm>
                  <a:off x="173"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3" name="Rectangle 3"/>
                <p:cNvSpPr/>
                <p:nvPr/>
              </p:nvSpPr>
              <p:spPr>
                <a:xfrm>
                  <a:off x="228768"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4697"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9" name="Rectangle 38"/>
                <p:cNvSpPr/>
                <p:nvPr/>
              </p:nvSpPr>
              <p:spPr>
                <a:xfrm>
                  <a:off x="321"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40" name="Rectangle 39"/>
                <p:cNvSpPr/>
                <p:nvPr/>
              </p:nvSpPr>
              <p:spPr>
                <a:xfrm>
                  <a:off x="228915"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441" y="0"/>
                  <a:ext cx="160015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6" name="Rectangle 35"/>
                <p:cNvSpPr/>
                <p:nvPr/>
              </p:nvSpPr>
              <p:spPr>
                <a:xfrm>
                  <a:off x="65"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7" name="Rectangle 36"/>
                <p:cNvSpPr/>
                <p:nvPr/>
              </p:nvSpPr>
              <p:spPr>
                <a:xfrm>
                  <a:off x="228659"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32" name="Rectangle 31"/>
              <p:cNvSpPr/>
              <p:nvPr/>
            </p:nvSpPr>
            <p:spPr>
              <a:xfrm>
                <a:off x="3810074" y="0"/>
                <a:ext cx="2819327"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3" name="Rectangle 32"/>
              <p:cNvSpPr/>
              <p:nvPr/>
            </p:nvSpPr>
            <p:spPr>
              <a:xfrm>
                <a:off x="2895698" y="0"/>
                <a:ext cx="45718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34" name="Rectangle 33"/>
              <p:cNvSpPr/>
              <p:nvPr/>
            </p:nvSpPr>
            <p:spPr>
              <a:xfrm>
                <a:off x="3124292" y="0"/>
                <a:ext cx="76198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7" name="Freeform 6"/>
            <p:cNvSpPr/>
            <p:nvPr/>
          </p:nvSpPr>
          <p:spPr>
            <a:xfrm>
              <a:off x="-11732" y="5035228"/>
              <a:ext cx="9143762" cy="1175742"/>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11732" y="3467695"/>
              <a:ext cx="9143762" cy="890364"/>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3638" y="5640958"/>
              <a:ext cx="3004265"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1732" y="5284515"/>
              <a:ext cx="9143762" cy="1478607"/>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137687" y="5131966"/>
              <a:ext cx="6982437"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11"/>
            <p:cNvSpPr/>
            <p:nvPr/>
          </p:nvSpPr>
          <p:spPr>
            <a:xfrm rot="1800000">
              <a:off x="2996105" y="2859360"/>
              <a:ext cx="1601349"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3" name="Hexagon 12"/>
            <p:cNvSpPr/>
            <p:nvPr/>
          </p:nvSpPr>
          <p:spPr>
            <a:xfrm rot="1800000">
              <a:off x="3719986" y="4126260"/>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4" name="Hexagon 13"/>
            <p:cNvSpPr/>
            <p:nvPr/>
          </p:nvSpPr>
          <p:spPr>
            <a:xfrm rot="1800000">
              <a:off x="3729511" y="1592461"/>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5" name="Hexagon 14"/>
            <p:cNvSpPr/>
            <p:nvPr/>
          </p:nvSpPr>
          <p:spPr>
            <a:xfrm rot="1800000">
              <a:off x="2977055" y="325562"/>
              <a:ext cx="1601349" cy="1388194"/>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6" name="Hexagon 15"/>
            <p:cNvSpPr/>
            <p:nvPr/>
          </p:nvSpPr>
          <p:spPr>
            <a:xfrm rot="1800000">
              <a:off x="4462917" y="5383485"/>
              <a:ext cx="1601349" cy="1388194"/>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7" name="Freeform 16"/>
            <p:cNvSpPr/>
            <p:nvPr/>
          </p:nvSpPr>
          <p:spPr>
            <a:xfrm rot="1800000">
              <a:off x="-382404" y="4201418"/>
              <a:ext cx="1261633"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24382" y="5402461"/>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9" name="Hexagon 18"/>
            <p:cNvSpPr/>
            <p:nvPr/>
          </p:nvSpPr>
          <p:spPr>
            <a:xfrm rot="1800000">
              <a:off x="52957" y="2849687"/>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0" name="Hexagon 19"/>
            <p:cNvSpPr/>
            <p:nvPr/>
          </p:nvSpPr>
          <p:spPr>
            <a:xfrm rot="1800000">
              <a:off x="776838" y="4126260"/>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1" name="Hexagon 20"/>
            <p:cNvSpPr/>
            <p:nvPr/>
          </p:nvSpPr>
          <p:spPr>
            <a:xfrm rot="1800000">
              <a:off x="1510244" y="5412135"/>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2" name="Hexagon 21"/>
            <p:cNvSpPr/>
            <p:nvPr/>
          </p:nvSpPr>
          <p:spPr>
            <a:xfrm rot="1800000">
              <a:off x="1529293" y="2859360"/>
              <a:ext cx="1601349"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3" name="Hexagon 22"/>
            <p:cNvSpPr/>
            <p:nvPr/>
          </p:nvSpPr>
          <p:spPr>
            <a:xfrm rot="1800000">
              <a:off x="795887" y="1563812"/>
              <a:ext cx="1601349"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4" name="Hexagon 23"/>
            <p:cNvSpPr/>
            <p:nvPr/>
          </p:nvSpPr>
          <p:spPr>
            <a:xfrm rot="1800000">
              <a:off x="6806006" y="4145235"/>
              <a:ext cx="1601746"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5" name="Hexagon 24"/>
            <p:cNvSpPr/>
            <p:nvPr/>
          </p:nvSpPr>
          <p:spPr>
            <a:xfrm rot="1800000">
              <a:off x="7548936" y="5421437"/>
              <a:ext cx="1601746"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6" name="Hexagon 25"/>
            <p:cNvSpPr/>
            <p:nvPr/>
          </p:nvSpPr>
          <p:spPr>
            <a:xfrm rot="1800000">
              <a:off x="7548936" y="2868662"/>
              <a:ext cx="1601746"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27" name="Freeform 26"/>
            <p:cNvSpPr/>
            <p:nvPr/>
          </p:nvSpPr>
          <p:spPr>
            <a:xfrm rot="1800000">
              <a:off x="8306551" y="4055566"/>
              <a:ext cx="1243377"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rot="1800000">
              <a:off x="8306948" y="1511350"/>
              <a:ext cx="1241789" cy="1388939"/>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3"/>
          <p:cNvSpPr/>
          <p:nvPr/>
        </p:nvSpPr>
        <p:spPr>
          <a:xfrm>
            <a:off x="18245138" y="-92075"/>
            <a:ext cx="14716125" cy="267604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5" name="Rectangle 44"/>
          <p:cNvSpPr/>
          <p:nvPr/>
        </p:nvSpPr>
        <p:spPr>
          <a:xfrm>
            <a:off x="18595975" y="-92075"/>
            <a:ext cx="14020800" cy="2662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6" name="Rectangle 45"/>
          <p:cNvSpPr/>
          <p:nvPr/>
        </p:nvSpPr>
        <p:spPr>
          <a:xfrm>
            <a:off x="3622675" y="2568575"/>
            <a:ext cx="14249400" cy="24099838"/>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47" name="Rectangle 46"/>
          <p:cNvSpPr/>
          <p:nvPr/>
        </p:nvSpPr>
        <p:spPr>
          <a:xfrm>
            <a:off x="18603913" y="25976263"/>
            <a:ext cx="14020800" cy="349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2" name="Title 1"/>
          <p:cNvSpPr>
            <a:spLocks noGrp="1"/>
          </p:cNvSpPr>
          <p:nvPr>
            <p:ph type="title"/>
          </p:nvPr>
        </p:nvSpPr>
        <p:spPr>
          <a:xfrm>
            <a:off x="18937696" y="11353190"/>
            <a:ext cx="13203936" cy="6242304"/>
          </a:xfrm>
        </p:spPr>
        <p:txBody>
          <a:bodyPr>
            <a:normAutofit/>
          </a:bodyPr>
          <a:lstStyle>
            <a:lvl1pPr algn="l">
              <a:defRPr sz="11500" b="0"/>
            </a:lvl1pPr>
          </a:lstStyle>
          <a:p>
            <a:r>
              <a:rPr lang="en-US"/>
              <a:t>Click to edit Master title style</a:t>
            </a:r>
          </a:p>
        </p:txBody>
      </p:sp>
      <p:sp>
        <p:nvSpPr>
          <p:cNvPr id="3" name="Picture Placeholder 2"/>
          <p:cNvSpPr>
            <a:spLocks noGrp="1"/>
          </p:cNvSpPr>
          <p:nvPr>
            <p:ph type="pic" idx="1"/>
          </p:nvPr>
        </p:nvSpPr>
        <p:spPr>
          <a:xfrm>
            <a:off x="4020834" y="2960192"/>
            <a:ext cx="13438492" cy="23330611"/>
          </a:xfrm>
        </p:spPr>
        <p:txBody>
          <a:bodyPr rtlCol="0">
            <a:normAutofit/>
          </a:bodyPr>
          <a:lstStyle>
            <a:lvl1pPr marL="0" indent="0">
              <a:buNone/>
              <a:defRPr sz="13200">
                <a:solidFill>
                  <a:schemeClr val="accent1"/>
                </a:solidFill>
              </a:defRPr>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938522" y="17634511"/>
            <a:ext cx="13202292" cy="6483460"/>
          </a:xfrm>
        </p:spPr>
        <p:txBody>
          <a:bodyPr>
            <a:normAutofit/>
          </a:bodyPr>
          <a:lstStyle>
            <a:lvl1pPr marL="0" indent="0">
              <a:buNone/>
              <a:defRPr sz="6600">
                <a:solidFill>
                  <a:srgbClr val="424242"/>
                </a:solidFill>
              </a:defRPr>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48" name="Date Placeholder 4"/>
          <p:cNvSpPr>
            <a:spLocks noGrp="1"/>
          </p:cNvSpPr>
          <p:nvPr>
            <p:ph type="dt" sz="half" idx="10"/>
          </p:nvPr>
        </p:nvSpPr>
        <p:spPr/>
        <p:txBody>
          <a:bodyPr/>
          <a:lstStyle>
            <a:lvl1pPr>
              <a:defRPr/>
            </a:lvl1pPr>
          </a:lstStyle>
          <a:p>
            <a:endParaRPr lang="en-US" altLang="en-US"/>
          </a:p>
        </p:txBody>
      </p:sp>
      <p:sp>
        <p:nvSpPr>
          <p:cNvPr id="49" name="Footer Placeholder 5"/>
          <p:cNvSpPr>
            <a:spLocks noGrp="1"/>
          </p:cNvSpPr>
          <p:nvPr>
            <p:ph type="ftr" sz="quarter" idx="11"/>
          </p:nvPr>
        </p:nvSpPr>
        <p:spPr>
          <a:xfrm>
            <a:off x="18565813" y="24425275"/>
            <a:ext cx="13974762" cy="1558925"/>
          </a:xfrm>
        </p:spPr>
        <p:txBody>
          <a:bodyPr>
            <a:normAutofit/>
          </a:bodyPr>
          <a:lstStyle>
            <a:lvl1pPr>
              <a:defRPr/>
            </a:lvl1pPr>
          </a:lstStyle>
          <a:p>
            <a:endParaRPr lang="en-US" altLang="en-US"/>
          </a:p>
        </p:txBody>
      </p:sp>
      <p:sp>
        <p:nvSpPr>
          <p:cNvPr id="50" name="Slide Number Placeholder 6"/>
          <p:cNvSpPr>
            <a:spLocks noGrp="1"/>
          </p:cNvSpPr>
          <p:nvPr>
            <p:ph type="sldNum" sz="quarter" idx="12"/>
          </p:nvPr>
        </p:nvSpPr>
        <p:spPr/>
        <p:txBody>
          <a:bodyPr/>
          <a:lstStyle>
            <a:lvl1pPr>
              <a:defRPr/>
            </a:lvl1pPr>
          </a:lstStyle>
          <a:p>
            <a:fld id="{465D02E2-64AB-4588-B1F9-99276AC0AB17}" type="slidenum">
              <a:rPr lang="en-US" altLang="en-US"/>
              <a:pPr/>
              <a:t>‹#›</a:t>
            </a:fld>
            <a:endParaRPr lang="en-US" altLang="en-US"/>
          </a:p>
        </p:txBody>
      </p:sp>
    </p:spTree>
    <p:extLst>
      <p:ext uri="{BB962C8B-B14F-4D97-AF65-F5344CB8AC3E}">
        <p14:creationId xmlns:p14="http://schemas.microsoft.com/office/powerpoint/2010/main" xmlns="" val="193902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1219200" y="0"/>
            <a:ext cx="39728775" cy="292608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601" y="0"/>
                  <a:ext cx="1600222"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14" name="Rectangle 2"/>
                <p:cNvSpPr/>
                <p:nvPr/>
              </p:nvSpPr>
              <p:spPr>
                <a:xfrm>
                  <a:off x="189" y="0"/>
                  <a:ext cx="457206"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15" name="Rectangle 3"/>
                <p:cNvSpPr/>
                <p:nvPr/>
              </p:nvSpPr>
              <p:spPr>
                <a:xfrm>
                  <a:off x="228792" y="0"/>
                  <a:ext cx="762011"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4766" y="0"/>
                  <a:ext cx="1599826"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11" name="Rectangle 110"/>
                <p:cNvSpPr/>
                <p:nvPr/>
              </p:nvSpPr>
              <p:spPr>
                <a:xfrm>
                  <a:off x="354" y="0"/>
                  <a:ext cx="457206"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12" name="Rectangle 111"/>
                <p:cNvSpPr/>
                <p:nvPr/>
              </p:nvSpPr>
              <p:spPr>
                <a:xfrm>
                  <a:off x="228957" y="0"/>
                  <a:ext cx="762011"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493" y="0"/>
                  <a:ext cx="1600222"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08" name="Rectangle 107"/>
                <p:cNvSpPr/>
                <p:nvPr/>
              </p:nvSpPr>
              <p:spPr>
                <a:xfrm>
                  <a:off x="81" y="0"/>
                  <a:ext cx="457206"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09" name="Rectangle 108"/>
                <p:cNvSpPr/>
                <p:nvPr/>
              </p:nvSpPr>
              <p:spPr>
                <a:xfrm>
                  <a:off x="228684" y="0"/>
                  <a:ext cx="762011"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104" name="Rectangle 103"/>
              <p:cNvSpPr/>
              <p:nvPr/>
            </p:nvSpPr>
            <p:spPr>
              <a:xfrm>
                <a:off x="3810242" y="0"/>
                <a:ext cx="2819042"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05" name="Rectangle 104"/>
              <p:cNvSpPr/>
              <p:nvPr/>
            </p:nvSpPr>
            <p:spPr>
              <a:xfrm>
                <a:off x="2895829" y="0"/>
                <a:ext cx="457206"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106" name="Rectangle 105"/>
              <p:cNvSpPr/>
              <p:nvPr/>
            </p:nvSpPr>
            <p:spPr>
              <a:xfrm>
                <a:off x="3124432" y="0"/>
                <a:ext cx="762011"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grpSp>
        <p:sp>
          <p:nvSpPr>
            <p:cNvPr id="44" name="Freeform 43"/>
            <p:cNvSpPr/>
            <p:nvPr/>
          </p:nvSpPr>
          <p:spPr>
            <a:xfrm>
              <a:off x="-11718" y="5035228"/>
              <a:ext cx="9143731" cy="1175742"/>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Freeform 44"/>
            <p:cNvSpPr/>
            <p:nvPr/>
          </p:nvSpPr>
          <p:spPr>
            <a:xfrm>
              <a:off x="-11718" y="3467695"/>
              <a:ext cx="9143731" cy="890364"/>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6" name="Freeform 45"/>
            <p:cNvSpPr/>
            <p:nvPr/>
          </p:nvSpPr>
          <p:spPr>
            <a:xfrm>
              <a:off x="-23624" y="5640958"/>
              <a:ext cx="3004386"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 name="Freeform 46"/>
            <p:cNvSpPr/>
            <p:nvPr/>
          </p:nvSpPr>
          <p:spPr>
            <a:xfrm>
              <a:off x="-11718" y="5284515"/>
              <a:ext cx="9143731" cy="1478607"/>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Freeform 48"/>
            <p:cNvSpPr/>
            <p:nvPr/>
          </p:nvSpPr>
          <p:spPr>
            <a:xfrm>
              <a:off x="2137391" y="5131966"/>
              <a:ext cx="6982716"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 name="Hexagon 49"/>
            <p:cNvSpPr/>
            <p:nvPr/>
          </p:nvSpPr>
          <p:spPr>
            <a:xfrm rot="1800000">
              <a:off x="2996240" y="2859360"/>
              <a:ext cx="1601413"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1" name="Hexagon 50"/>
            <p:cNvSpPr/>
            <p:nvPr/>
          </p:nvSpPr>
          <p:spPr>
            <a:xfrm rot="1800000">
              <a:off x="3720150" y="4126260"/>
              <a:ext cx="1601413"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2" name="Hexagon 51"/>
            <p:cNvSpPr/>
            <p:nvPr/>
          </p:nvSpPr>
          <p:spPr>
            <a:xfrm rot="1800000">
              <a:off x="3729675" y="1592461"/>
              <a:ext cx="1601413"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3" name="Hexagon 52"/>
            <p:cNvSpPr/>
            <p:nvPr/>
          </p:nvSpPr>
          <p:spPr>
            <a:xfrm rot="1800000">
              <a:off x="2977190" y="325562"/>
              <a:ext cx="1601413" cy="1388194"/>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4" name="Hexagon 53"/>
            <p:cNvSpPr/>
            <p:nvPr/>
          </p:nvSpPr>
          <p:spPr>
            <a:xfrm rot="1800000">
              <a:off x="4463110" y="5383485"/>
              <a:ext cx="1601413" cy="1388194"/>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5" name="Freeform 54"/>
            <p:cNvSpPr/>
            <p:nvPr/>
          </p:nvSpPr>
          <p:spPr>
            <a:xfrm rot="1800000">
              <a:off x="-382404" y="4201418"/>
              <a:ext cx="1261683"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Hexagon 55"/>
            <p:cNvSpPr/>
            <p:nvPr/>
          </p:nvSpPr>
          <p:spPr>
            <a:xfrm rot="1800000">
              <a:off x="24399" y="5402461"/>
              <a:ext cx="1601413"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7" name="Hexagon 56"/>
            <p:cNvSpPr/>
            <p:nvPr/>
          </p:nvSpPr>
          <p:spPr>
            <a:xfrm rot="1800000">
              <a:off x="52974" y="2849687"/>
              <a:ext cx="1601413"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8" name="Hexagon 57"/>
            <p:cNvSpPr/>
            <p:nvPr/>
          </p:nvSpPr>
          <p:spPr>
            <a:xfrm rot="1800000">
              <a:off x="776884" y="4126260"/>
              <a:ext cx="1601413"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59" name="Hexagon 58"/>
            <p:cNvSpPr/>
            <p:nvPr/>
          </p:nvSpPr>
          <p:spPr>
            <a:xfrm rot="1800000">
              <a:off x="1510319" y="5412135"/>
              <a:ext cx="1601413"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60" name="Hexagon 59"/>
            <p:cNvSpPr/>
            <p:nvPr/>
          </p:nvSpPr>
          <p:spPr>
            <a:xfrm rot="1800000">
              <a:off x="1529370" y="2859360"/>
              <a:ext cx="1601413"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95" name="Hexagon 94"/>
            <p:cNvSpPr/>
            <p:nvPr/>
          </p:nvSpPr>
          <p:spPr>
            <a:xfrm rot="1800000">
              <a:off x="795934" y="1563812"/>
              <a:ext cx="1601413"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96" name="Hexagon 95"/>
            <p:cNvSpPr/>
            <p:nvPr/>
          </p:nvSpPr>
          <p:spPr>
            <a:xfrm rot="1800000">
              <a:off x="6806293" y="4145235"/>
              <a:ext cx="1601413" cy="1388194"/>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97" name="Hexagon 96"/>
            <p:cNvSpPr/>
            <p:nvPr/>
          </p:nvSpPr>
          <p:spPr>
            <a:xfrm rot="1800000">
              <a:off x="7549253" y="5421437"/>
              <a:ext cx="1601413" cy="1388194"/>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98" name="Hexagon 97"/>
            <p:cNvSpPr/>
            <p:nvPr/>
          </p:nvSpPr>
          <p:spPr>
            <a:xfrm rot="1800000">
              <a:off x="7549253" y="2868662"/>
              <a:ext cx="1601413" cy="1388194"/>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a:solidFill>
                  <a:srgbClr val="FFFFFF"/>
                </a:solidFill>
                <a:ea typeface="ＭＳ Ｐゴシック" panose="020B0600070205080204" pitchFamily="34" charset="-128"/>
              </a:endParaRPr>
            </a:p>
          </p:txBody>
        </p:sp>
        <p:sp>
          <p:nvSpPr>
            <p:cNvPr id="99" name="Freeform 98"/>
            <p:cNvSpPr/>
            <p:nvPr/>
          </p:nvSpPr>
          <p:spPr>
            <a:xfrm rot="1800000">
              <a:off x="8306501" y="4055566"/>
              <a:ext cx="1243427" cy="1388194"/>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Freeform 99"/>
            <p:cNvSpPr/>
            <p:nvPr/>
          </p:nvSpPr>
          <p:spPr>
            <a:xfrm rot="1800000">
              <a:off x="8306898" y="1511350"/>
              <a:ext cx="1241839" cy="1388939"/>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1828800" y="1422400"/>
            <a:ext cx="32918400" cy="263921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70" name="Rectangle 69"/>
          <p:cNvSpPr/>
          <p:nvPr/>
        </p:nvSpPr>
        <p:spPr>
          <a:xfrm>
            <a:off x="18245138" y="-92075"/>
            <a:ext cx="14716125" cy="298450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71" name="Rectangle 70"/>
          <p:cNvSpPr/>
          <p:nvPr/>
        </p:nvSpPr>
        <p:spPr>
          <a:xfrm>
            <a:off x="18595975" y="-92075"/>
            <a:ext cx="14020800" cy="2662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ltLang="en-US">
              <a:solidFill>
                <a:srgbClr val="FFFFFF"/>
              </a:solidFill>
              <a:ea typeface="ＭＳ Ｐゴシック" panose="020B0600070205080204" pitchFamily="34" charset="-128"/>
            </a:endParaRPr>
          </a:p>
        </p:txBody>
      </p:sp>
      <p:sp>
        <p:nvSpPr>
          <p:cNvPr id="1030" name="Title Placeholder 1"/>
          <p:cNvSpPr>
            <a:spLocks noGrp="1"/>
          </p:cNvSpPr>
          <p:nvPr>
            <p:ph type="title"/>
          </p:nvPr>
        </p:nvSpPr>
        <p:spPr bwMode="auto">
          <a:xfrm>
            <a:off x="4173538" y="4384675"/>
            <a:ext cx="2809875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376202" tIns="188101" rIns="376202" bIns="188101" numCol="1" anchor="b" anchorCtr="0" compatLnSpc="1">
            <a:prstTxWarp prst="textNoShape">
              <a:avLst/>
            </a:prstTxWarp>
          </a:bodyPr>
          <a:lstStyle/>
          <a:p>
            <a:pPr lvl="0"/>
            <a:r>
              <a:rPr lang="en-US" altLang="en-US"/>
              <a:t>Click to edit Master title style</a:t>
            </a:r>
          </a:p>
        </p:txBody>
      </p:sp>
      <p:sp>
        <p:nvSpPr>
          <p:cNvPr id="1031" name="Text Placeholder 2"/>
          <p:cNvSpPr>
            <a:spLocks noGrp="1"/>
          </p:cNvSpPr>
          <p:nvPr>
            <p:ph type="body" idx="1"/>
          </p:nvPr>
        </p:nvSpPr>
        <p:spPr bwMode="auto">
          <a:xfrm>
            <a:off x="4173538" y="9913938"/>
            <a:ext cx="27109737" cy="14971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376202" tIns="188101" rIns="376202" bIns="18810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3990300" y="957263"/>
            <a:ext cx="8534400" cy="1558925"/>
          </a:xfrm>
          <a:prstGeom prst="rect">
            <a:avLst/>
          </a:prstGeom>
        </p:spPr>
        <p:txBody>
          <a:bodyPr vert="horz" wrap="square" lIns="376202" tIns="188101" rIns="376202" bIns="188101" numCol="1" anchor="ctr" anchorCtr="0" compatLnSpc="1">
            <a:prstTxWarp prst="textNoShape">
              <a:avLst/>
            </a:prstTxWarp>
          </a:bodyPr>
          <a:lstStyle>
            <a:lvl1pPr algn="r">
              <a:defRPr sz="4900">
                <a:solidFill>
                  <a:srgbClr val="FEFEFE"/>
                </a:solidFill>
              </a:defRPr>
            </a:lvl1pPr>
          </a:lstStyle>
          <a:p>
            <a:endParaRPr lang="en-US" altLang="en-US"/>
          </a:p>
        </p:txBody>
      </p:sp>
      <p:sp>
        <p:nvSpPr>
          <p:cNvPr id="5" name="Footer Placeholder 4"/>
          <p:cNvSpPr>
            <a:spLocks noGrp="1"/>
          </p:cNvSpPr>
          <p:nvPr>
            <p:ph type="ftr" sz="quarter" idx="3"/>
          </p:nvPr>
        </p:nvSpPr>
        <p:spPr>
          <a:xfrm>
            <a:off x="18565813" y="24969788"/>
            <a:ext cx="14008100" cy="1557337"/>
          </a:xfrm>
          <a:prstGeom prst="rect">
            <a:avLst/>
          </a:prstGeom>
        </p:spPr>
        <p:txBody>
          <a:bodyPr vert="horz" wrap="square" lIns="376202" tIns="188101" rIns="376202" bIns="188101" numCol="1" anchor="ctr" anchorCtr="0" compatLnSpc="1">
            <a:prstTxWarp prst="textNoShape">
              <a:avLst/>
            </a:prstTxWarp>
          </a:bodyPr>
          <a:lstStyle>
            <a:lvl1pPr algn="r">
              <a:defRPr sz="4900">
                <a:solidFill>
                  <a:schemeClr val="accent1"/>
                </a:solidFill>
              </a:defRPr>
            </a:lvl1pPr>
          </a:lstStyle>
          <a:p>
            <a:endParaRPr lang="en-US" altLang="en-US"/>
          </a:p>
        </p:txBody>
      </p:sp>
      <p:sp>
        <p:nvSpPr>
          <p:cNvPr id="6" name="Slide Number Placeholder 5"/>
          <p:cNvSpPr>
            <a:spLocks noGrp="1"/>
          </p:cNvSpPr>
          <p:nvPr>
            <p:ph type="sldNum" sz="quarter" idx="4"/>
          </p:nvPr>
        </p:nvSpPr>
        <p:spPr>
          <a:xfrm>
            <a:off x="18595975" y="957263"/>
            <a:ext cx="5329238" cy="1558925"/>
          </a:xfrm>
          <a:prstGeom prst="rect">
            <a:avLst/>
          </a:prstGeom>
        </p:spPr>
        <p:txBody>
          <a:bodyPr vert="horz" wrap="square" lIns="376202" tIns="188101" rIns="376202" bIns="188101" numCol="1" anchor="ctr" anchorCtr="0" compatLnSpc="1">
            <a:prstTxWarp prst="textNoShape">
              <a:avLst/>
            </a:prstTxWarp>
          </a:bodyPr>
          <a:lstStyle>
            <a:lvl1pPr algn="l">
              <a:defRPr sz="4900">
                <a:solidFill>
                  <a:srgbClr val="FEFEFE"/>
                </a:solidFill>
              </a:defRPr>
            </a:lvl1pPr>
          </a:lstStyle>
          <a:p>
            <a:fld id="{856A81B5-1E2F-4E31-9355-7E17707BBC2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699" r:id="rId2"/>
    <p:sldLayoutId id="2147483700" r:id="rId3"/>
    <p:sldLayoutId id="2147483701" r:id="rId4"/>
    <p:sldLayoutId id="2147483702" r:id="rId5"/>
    <p:sldLayoutId id="2147483703" r:id="rId6"/>
    <p:sldLayoutId id="2147483704" r:id="rId7"/>
    <p:sldLayoutId id="2147483708" r:id="rId8"/>
    <p:sldLayoutId id="2147483709" r:id="rId9"/>
    <p:sldLayoutId id="2147483705" r:id="rId10"/>
    <p:sldLayoutId id="2147483706" r:id="rId11"/>
  </p:sldLayoutIdLst>
  <p:txStyles>
    <p:titleStyle>
      <a:lvl1pPr algn="l" defTabSz="3760788" rtl="0" fontAlgn="base">
        <a:spcBef>
          <a:spcPct val="0"/>
        </a:spcBef>
        <a:spcAft>
          <a:spcPct val="0"/>
        </a:spcAft>
        <a:defRPr sz="16500" kern="1200">
          <a:solidFill>
            <a:schemeClr val="accent1"/>
          </a:solidFill>
          <a:latin typeface="+mj-lt"/>
          <a:ea typeface="+mj-ea"/>
          <a:cs typeface="+mj-cs"/>
        </a:defRPr>
      </a:lvl1pPr>
      <a:lvl2pPr algn="l" defTabSz="3760788" rtl="0" fontAlgn="base">
        <a:spcBef>
          <a:spcPct val="0"/>
        </a:spcBef>
        <a:spcAft>
          <a:spcPct val="0"/>
        </a:spcAft>
        <a:defRPr sz="16500">
          <a:solidFill>
            <a:schemeClr val="accent1"/>
          </a:solidFill>
          <a:latin typeface="Century Gothic" panose="020B0502020202020204" pitchFamily="34" charset="0"/>
        </a:defRPr>
      </a:lvl2pPr>
      <a:lvl3pPr algn="l" defTabSz="3760788" rtl="0" fontAlgn="base">
        <a:spcBef>
          <a:spcPct val="0"/>
        </a:spcBef>
        <a:spcAft>
          <a:spcPct val="0"/>
        </a:spcAft>
        <a:defRPr sz="16500">
          <a:solidFill>
            <a:schemeClr val="accent1"/>
          </a:solidFill>
          <a:latin typeface="Century Gothic" panose="020B0502020202020204" pitchFamily="34" charset="0"/>
        </a:defRPr>
      </a:lvl3pPr>
      <a:lvl4pPr algn="l" defTabSz="3760788" rtl="0" fontAlgn="base">
        <a:spcBef>
          <a:spcPct val="0"/>
        </a:spcBef>
        <a:spcAft>
          <a:spcPct val="0"/>
        </a:spcAft>
        <a:defRPr sz="16500">
          <a:solidFill>
            <a:schemeClr val="accent1"/>
          </a:solidFill>
          <a:latin typeface="Century Gothic" panose="020B0502020202020204" pitchFamily="34" charset="0"/>
        </a:defRPr>
      </a:lvl4pPr>
      <a:lvl5pPr algn="l" defTabSz="3760788" rtl="0" fontAlgn="base">
        <a:spcBef>
          <a:spcPct val="0"/>
        </a:spcBef>
        <a:spcAft>
          <a:spcPct val="0"/>
        </a:spcAft>
        <a:defRPr sz="16500">
          <a:solidFill>
            <a:schemeClr val="accent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09700" indent="-1127125" algn="l" defTabSz="3760788" rtl="0" fontAlgn="base">
        <a:spcBef>
          <a:spcPct val="20000"/>
        </a:spcBef>
        <a:spcAft>
          <a:spcPct val="0"/>
        </a:spcAft>
        <a:buClr>
          <a:schemeClr val="accent1"/>
        </a:buClr>
        <a:buSzPct val="76000"/>
        <a:buFont typeface="Wingdings 2" panose="05020102010507070707" pitchFamily="18" charset="2"/>
        <a:buChar char=""/>
        <a:defRPr sz="9900" kern="1200">
          <a:solidFill>
            <a:schemeClr val="tx2"/>
          </a:solidFill>
          <a:latin typeface="+mn-lt"/>
          <a:ea typeface="+mn-ea"/>
          <a:cs typeface="+mn-cs"/>
        </a:defRPr>
      </a:lvl1pPr>
      <a:lvl2pPr marL="2632075" indent="-1127125" algn="l" defTabSz="3760788" rtl="0" fontAlgn="base">
        <a:spcBef>
          <a:spcPct val="20000"/>
        </a:spcBef>
        <a:spcAft>
          <a:spcPct val="0"/>
        </a:spcAft>
        <a:buClr>
          <a:schemeClr val="accent1"/>
        </a:buClr>
        <a:buSzPct val="76000"/>
        <a:buFont typeface="Wingdings 2" panose="05020102010507070707" pitchFamily="18" charset="2"/>
        <a:buChar char=""/>
        <a:defRPr sz="9100" kern="1200">
          <a:solidFill>
            <a:schemeClr val="tx2"/>
          </a:solidFill>
          <a:latin typeface="+mn-lt"/>
          <a:ea typeface="+mn-ea"/>
          <a:cs typeface="+mn-cs"/>
        </a:defRPr>
      </a:lvl2pPr>
      <a:lvl3pPr marL="3760788" indent="-939800" algn="l" defTabSz="3760788" rtl="0" fontAlgn="base">
        <a:spcBef>
          <a:spcPct val="20000"/>
        </a:spcBef>
        <a:spcAft>
          <a:spcPct val="0"/>
        </a:spcAft>
        <a:buClr>
          <a:schemeClr val="accent1"/>
        </a:buClr>
        <a:buSzPct val="76000"/>
        <a:buFont typeface="Wingdings 2" panose="05020102010507070707" pitchFamily="18" charset="2"/>
        <a:buChar char=""/>
        <a:defRPr sz="8200" kern="1200">
          <a:solidFill>
            <a:schemeClr val="tx2"/>
          </a:solidFill>
          <a:latin typeface="+mn-lt"/>
          <a:ea typeface="+mn-ea"/>
          <a:cs typeface="+mn-cs"/>
        </a:defRPr>
      </a:lvl3pPr>
      <a:lvl4pPr marL="4625975" indent="-939800" algn="l" defTabSz="3760788" rtl="0" fontAlgn="base">
        <a:spcBef>
          <a:spcPct val="20000"/>
        </a:spcBef>
        <a:spcAft>
          <a:spcPct val="0"/>
        </a:spcAft>
        <a:buClr>
          <a:schemeClr val="accent1"/>
        </a:buClr>
        <a:buSzPct val="76000"/>
        <a:buFont typeface="Wingdings 2" panose="05020102010507070707" pitchFamily="18" charset="2"/>
        <a:buChar char=""/>
        <a:defRPr sz="7400" kern="1200">
          <a:solidFill>
            <a:schemeClr val="tx2"/>
          </a:solidFill>
          <a:latin typeface="+mn-lt"/>
          <a:ea typeface="+mn-ea"/>
          <a:cs typeface="+mn-cs"/>
        </a:defRPr>
      </a:lvl4pPr>
      <a:lvl5pPr marL="5454650" indent="-939800" algn="l" defTabSz="3760788" rtl="0" fontAlgn="base">
        <a:spcBef>
          <a:spcPct val="20000"/>
        </a:spcBef>
        <a:spcAft>
          <a:spcPct val="0"/>
        </a:spcAft>
        <a:buClr>
          <a:schemeClr val="accent1"/>
        </a:buClr>
        <a:buSzPct val="76000"/>
        <a:buFont typeface="Wingdings 2" panose="05020102010507070707" pitchFamily="18" charset="2"/>
        <a:buChar char=""/>
        <a:defRPr sz="6600" kern="1200">
          <a:solidFill>
            <a:schemeClr val="tx2"/>
          </a:solidFill>
          <a:latin typeface="+mn-lt"/>
          <a:ea typeface="+mn-ea"/>
          <a:cs typeface="+mn-cs"/>
        </a:defRPr>
      </a:lvl5pPr>
      <a:lvl6pPr marL="6244961" indent="-940506" algn="l" defTabSz="3762024" rtl="0" eaLnBrk="1" latinLnBrk="0" hangingPunct="1">
        <a:spcBef>
          <a:spcPct val="20000"/>
        </a:spcBef>
        <a:buClr>
          <a:schemeClr val="accent1"/>
        </a:buClr>
        <a:buSzPct val="76000"/>
        <a:buFont typeface="Wingdings 2" pitchFamily="18" charset="2"/>
        <a:buChar char=""/>
        <a:defRPr sz="5800" kern="1200">
          <a:solidFill>
            <a:schemeClr val="tx2"/>
          </a:solidFill>
          <a:latin typeface="+mn-lt"/>
          <a:ea typeface="+mn-ea"/>
          <a:cs typeface="+mn-cs"/>
        </a:defRPr>
      </a:lvl6pPr>
      <a:lvl7pPr marL="7072606" indent="-940506" algn="l" defTabSz="3762024" rtl="0" eaLnBrk="1" latinLnBrk="0" hangingPunct="1">
        <a:spcBef>
          <a:spcPct val="20000"/>
        </a:spcBef>
        <a:buClr>
          <a:schemeClr val="accent1"/>
        </a:buClr>
        <a:buSzPct val="76000"/>
        <a:buFont typeface="Wingdings 2" pitchFamily="18" charset="2"/>
        <a:buChar char=""/>
        <a:defRPr sz="5800" kern="1200">
          <a:solidFill>
            <a:schemeClr val="tx2"/>
          </a:solidFill>
          <a:latin typeface="+mn-lt"/>
          <a:ea typeface="+mn-ea"/>
          <a:cs typeface="+mn-cs"/>
        </a:defRPr>
      </a:lvl7pPr>
      <a:lvl8pPr marL="7900251" indent="-940506" algn="l" defTabSz="3762024" rtl="0" eaLnBrk="1" latinLnBrk="0" hangingPunct="1">
        <a:spcBef>
          <a:spcPct val="20000"/>
        </a:spcBef>
        <a:buClr>
          <a:schemeClr val="accent1"/>
        </a:buClr>
        <a:buSzPct val="76000"/>
        <a:buFont typeface="Wingdings 2" pitchFamily="18" charset="2"/>
        <a:buChar char=""/>
        <a:defRPr sz="5800" kern="1200">
          <a:solidFill>
            <a:schemeClr val="tx2"/>
          </a:solidFill>
          <a:latin typeface="+mn-lt"/>
          <a:ea typeface="+mn-ea"/>
          <a:cs typeface="+mn-cs"/>
        </a:defRPr>
      </a:lvl8pPr>
      <a:lvl9pPr marL="8727897" indent="-940506" algn="l" defTabSz="3762024" rtl="0" eaLnBrk="1" latinLnBrk="0" hangingPunct="1">
        <a:spcBef>
          <a:spcPct val="20000"/>
        </a:spcBef>
        <a:buClr>
          <a:schemeClr val="accent1"/>
        </a:buClr>
        <a:buSzPct val="76000"/>
        <a:buFont typeface="Wingdings 2" pitchFamily="18" charset="2"/>
        <a:buChar char=""/>
        <a:defRPr sz="5800" kern="1200">
          <a:solidFill>
            <a:schemeClr val="tx2"/>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ight Triangle 5"/>
          <p:cNvSpPr/>
          <p:nvPr/>
        </p:nvSpPr>
        <p:spPr>
          <a:xfrm flipH="1">
            <a:off x="-2079490" y="24374525"/>
            <a:ext cx="38941370" cy="4900665"/>
          </a:xfrm>
          <a:custGeom>
            <a:avLst/>
            <a:gdLst>
              <a:gd name="connsiteX0" fmla="*/ 0 w 21945600"/>
              <a:gd name="connsiteY0" fmla="*/ 8763000 h 8763000"/>
              <a:gd name="connsiteX1" fmla="*/ 0 w 21945600"/>
              <a:gd name="connsiteY1" fmla="*/ 0 h 8763000"/>
              <a:gd name="connsiteX2" fmla="*/ 21945600 w 21945600"/>
              <a:gd name="connsiteY2" fmla="*/ 8763000 h 8763000"/>
              <a:gd name="connsiteX3" fmla="*/ 0 w 21945600"/>
              <a:gd name="connsiteY3" fmla="*/ 8763000 h 8763000"/>
              <a:gd name="connsiteX0" fmla="*/ 0 w 21945600"/>
              <a:gd name="connsiteY0" fmla="*/ 8763000 h 8763000"/>
              <a:gd name="connsiteX1" fmla="*/ 0 w 21945600"/>
              <a:gd name="connsiteY1" fmla="*/ 0 h 8763000"/>
              <a:gd name="connsiteX2" fmla="*/ 21945600 w 21945600"/>
              <a:gd name="connsiteY2" fmla="*/ 8763000 h 8763000"/>
              <a:gd name="connsiteX3" fmla="*/ 0 w 21945600"/>
              <a:gd name="connsiteY3" fmla="*/ 8763000 h 8763000"/>
              <a:gd name="connsiteX0" fmla="*/ 0 w 21945600"/>
              <a:gd name="connsiteY0" fmla="*/ 8763000 h 8763000"/>
              <a:gd name="connsiteX1" fmla="*/ 0 w 21945600"/>
              <a:gd name="connsiteY1" fmla="*/ 0 h 8763000"/>
              <a:gd name="connsiteX2" fmla="*/ 21945600 w 21945600"/>
              <a:gd name="connsiteY2" fmla="*/ 8763000 h 8763000"/>
              <a:gd name="connsiteX3" fmla="*/ 0 w 21945600"/>
              <a:gd name="connsiteY3" fmla="*/ 8763000 h 8763000"/>
            </a:gdLst>
            <a:ahLst/>
            <a:cxnLst>
              <a:cxn ang="0">
                <a:pos x="connsiteX0" y="connsiteY0"/>
              </a:cxn>
              <a:cxn ang="0">
                <a:pos x="connsiteX1" y="connsiteY1"/>
              </a:cxn>
              <a:cxn ang="0">
                <a:pos x="connsiteX2" y="connsiteY2"/>
              </a:cxn>
              <a:cxn ang="0">
                <a:pos x="connsiteX3" y="connsiteY3"/>
              </a:cxn>
            </a:cxnLst>
            <a:rect l="l" t="t" r="r" b="b"/>
            <a:pathLst>
              <a:path w="21945600" h="8763000">
                <a:moveTo>
                  <a:pt x="0" y="8763000"/>
                </a:moveTo>
                <a:lnTo>
                  <a:pt x="0" y="0"/>
                </a:lnTo>
                <a:cubicBezTo>
                  <a:pt x="3561347" y="5712327"/>
                  <a:pt x="14249071" y="3471596"/>
                  <a:pt x="21945600" y="8763000"/>
                </a:cubicBezTo>
                <a:lnTo>
                  <a:pt x="0" y="8763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Connector 29"/>
          <p:cNvCxnSpPr/>
          <p:nvPr/>
        </p:nvCxnSpPr>
        <p:spPr>
          <a:xfrm>
            <a:off x="2971800" y="-41275"/>
            <a:ext cx="0" cy="28910779"/>
          </a:xfrm>
          <a:prstGeom prst="line">
            <a:avLst/>
          </a:prstGeom>
          <a:ln w="190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Flowchart: Delay 26"/>
          <p:cNvSpPr/>
          <p:nvPr/>
        </p:nvSpPr>
        <p:spPr>
          <a:xfrm>
            <a:off x="-33466" y="3914700"/>
            <a:ext cx="42519600" cy="24389568"/>
          </a:xfrm>
          <a:prstGeom prst="flowChartDelay">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dirty="0">
              <a:solidFill>
                <a:srgbClr val="FFFFFF"/>
              </a:solidFill>
              <a:ea typeface="ＭＳ Ｐゴシック" panose="020B0600070205080204" pitchFamily="34" charset="-128"/>
            </a:endParaRPr>
          </a:p>
        </p:txBody>
      </p:sp>
      <p:sp>
        <p:nvSpPr>
          <p:cNvPr id="28" name="Flowchart: Delay 27"/>
          <p:cNvSpPr/>
          <p:nvPr/>
        </p:nvSpPr>
        <p:spPr>
          <a:xfrm>
            <a:off x="-71566" y="4062514"/>
            <a:ext cx="42082458" cy="25069800"/>
          </a:xfrm>
          <a:prstGeom prst="flowChartDelay">
            <a:avLst/>
          </a:prstGeom>
          <a:gradFill>
            <a:gsLst>
              <a:gs pos="0">
                <a:schemeClr val="bg2"/>
              </a:gs>
              <a:gs pos="100000">
                <a:schemeClr val="bg1"/>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en-US" sz="2000" b="1" dirty="0" smtClean="0">
              <a:solidFill>
                <a:schemeClr val="tx1"/>
              </a:solidFill>
              <a:ea typeface="ＭＳ Ｐゴシック" panose="020B0600070205080204" pitchFamily="34" charset="-128"/>
            </a:endParaRPr>
          </a:p>
          <a:p>
            <a:pPr algn="ctr"/>
            <a:endParaRPr lang="en-US" altLang="en-US" sz="2000" b="1" dirty="0">
              <a:solidFill>
                <a:schemeClr val="tx1"/>
              </a:solidFill>
              <a:ea typeface="ＭＳ Ｐゴシック" panose="020B0600070205080204" pitchFamily="34" charset="-128"/>
            </a:endParaRPr>
          </a:p>
        </p:txBody>
      </p:sp>
      <p:sp>
        <p:nvSpPr>
          <p:cNvPr id="2051" name="AutoShape 3"/>
          <p:cNvSpPr>
            <a:spLocks noChangeArrowheads="1"/>
          </p:cNvSpPr>
          <p:nvPr/>
        </p:nvSpPr>
        <p:spPr bwMode="auto">
          <a:xfrm>
            <a:off x="1451061" y="762000"/>
            <a:ext cx="14604999" cy="2438400"/>
          </a:xfrm>
          <a:prstGeom prst="roundRect">
            <a:avLst>
              <a:gd name="adj" fmla="val 50000"/>
            </a:avLst>
          </a:prstGeom>
          <a:solidFill>
            <a:schemeClr val="tx2"/>
          </a:solidFill>
          <a:ln w="12700">
            <a:noFill/>
            <a:round/>
            <a:headEnd/>
            <a:tailEnd/>
          </a:ln>
          <a:effectLst>
            <a:outerShdw blurRad="63500" dist="278822" dir="1804115" algn="ctr" rotWithShape="0">
              <a:srgbClr val="787878">
                <a:alpha val="74998"/>
              </a:srgbClr>
            </a:outerShdw>
          </a:effectLst>
        </p:spPr>
        <p:txBody>
          <a:bodyPr lIns="145436" tIns="135584" rIns="145436" bIns="74947" anchor="ctr" anchorCtr="1"/>
          <a:lstStyle/>
          <a:p>
            <a:pPr algn="ctr" defTabSz="3564011">
              <a:spcBef>
                <a:spcPct val="0"/>
              </a:spcBef>
              <a:defRPr/>
            </a:pPr>
            <a:r>
              <a:rPr lang="en-US" sz="6000" b="1" dirty="0" smtClean="0">
                <a:solidFill>
                  <a:srgbClr val="FFC000"/>
                </a:solidFill>
                <a:effectLst>
                  <a:outerShdw blurRad="38100" dist="38100" dir="2700000" algn="tl">
                    <a:srgbClr val="000000"/>
                  </a:outerShdw>
                </a:effectLst>
                <a:latin typeface="Times New Roman" pitchFamily="1" charset="0"/>
                <a:ea typeface="Times New Roman" pitchFamily="1" charset="0"/>
                <a:cs typeface="Times New Roman" pitchFamily="1" charset="0"/>
              </a:rPr>
              <a:t>Recommender Systems</a:t>
            </a:r>
            <a:endParaRPr lang="en-US" sz="7000" b="1" dirty="0">
              <a:solidFill>
                <a:srgbClr val="FFC000"/>
              </a:solidFill>
              <a:effectLst>
                <a:outerShdw blurRad="38100" dist="38100" dir="2700000" algn="tl">
                  <a:srgbClr val="000000"/>
                </a:outerShdw>
              </a:effectLst>
              <a:latin typeface="Times New Roman" pitchFamily="1" charset="0"/>
              <a:ea typeface="Times New Roman" pitchFamily="1" charset="0"/>
              <a:cs typeface="Times New Roman" pitchFamily="1" charset="0"/>
            </a:endParaRPr>
          </a:p>
        </p:txBody>
      </p:sp>
      <p:sp>
        <p:nvSpPr>
          <p:cNvPr id="2064" name="Text Box 16"/>
          <p:cNvSpPr txBox="1">
            <a:spLocks noChangeArrowheads="1"/>
          </p:cNvSpPr>
          <p:nvPr/>
        </p:nvSpPr>
        <p:spPr bwMode="auto">
          <a:xfrm>
            <a:off x="18984903" y="261868"/>
            <a:ext cx="13127071" cy="1628685"/>
          </a:xfrm>
          <a:prstGeom prst="rect">
            <a:avLst/>
          </a:prstGeom>
          <a:noFill/>
          <a:ln w="12700">
            <a:noFill/>
            <a:miter lim="800000"/>
            <a:headEnd/>
            <a:tailEnd/>
          </a:ln>
          <a:effectLst/>
        </p:spPr>
        <p:txBody>
          <a:bodyPr wrap="square" lIns="145436" tIns="74947" rIns="145436" bIns="74947">
            <a:spAutoFit/>
          </a:bodyPr>
          <a:lstStyle>
            <a:lvl1pPr defTabSz="676275" eaLnBrk="0" hangingPunct="0">
              <a:defRPr>
                <a:solidFill>
                  <a:srgbClr val="000066"/>
                </a:solidFill>
                <a:latin typeface="Times New Roman" panose="02020603050405020304" pitchFamily="18" charset="0"/>
                <a:ea typeface="ＭＳ Ｐゴシック" panose="020B0600070205080204" pitchFamily="34" charset="-128"/>
              </a:defRPr>
            </a:lvl1pPr>
            <a:lvl2pPr defTabSz="676275" eaLnBrk="0" hangingPunct="0">
              <a:defRPr>
                <a:solidFill>
                  <a:srgbClr val="000066"/>
                </a:solidFill>
                <a:latin typeface="Times New Roman" panose="02020603050405020304" pitchFamily="18" charset="0"/>
                <a:ea typeface="ＭＳ Ｐゴシック" panose="020B0600070205080204" pitchFamily="34" charset="-128"/>
              </a:defRPr>
            </a:lvl2pPr>
            <a:lvl3pPr defTabSz="676275" eaLnBrk="0" hangingPunct="0">
              <a:defRPr>
                <a:solidFill>
                  <a:srgbClr val="000066"/>
                </a:solidFill>
                <a:latin typeface="Times New Roman" panose="02020603050405020304" pitchFamily="18" charset="0"/>
                <a:ea typeface="ＭＳ Ｐゴシック" panose="020B0600070205080204" pitchFamily="34" charset="-128"/>
              </a:defRPr>
            </a:lvl3pPr>
            <a:lvl4pPr defTabSz="676275" eaLnBrk="0" hangingPunct="0">
              <a:defRPr>
                <a:solidFill>
                  <a:srgbClr val="000066"/>
                </a:solidFill>
                <a:latin typeface="Times New Roman" panose="02020603050405020304" pitchFamily="18" charset="0"/>
                <a:ea typeface="ＭＳ Ｐゴシック" panose="020B0600070205080204" pitchFamily="34" charset="-128"/>
              </a:defRPr>
            </a:lvl4pPr>
            <a:lvl5pPr defTabSz="676275" eaLnBrk="0" hangingPunct="0">
              <a:defRPr>
                <a:solidFill>
                  <a:srgbClr val="000066"/>
                </a:solidFill>
                <a:latin typeface="Times New Roman" panose="02020603050405020304" pitchFamily="18" charset="0"/>
                <a:ea typeface="ＭＳ Ｐゴシック" panose="020B0600070205080204" pitchFamily="34" charset="-128"/>
              </a:defRPr>
            </a:lvl5pPr>
            <a:lvl6pPr marL="20621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6pPr>
            <a:lvl7pPr marL="25193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7pPr>
            <a:lvl8pPr marL="29765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8pPr>
            <a:lvl9pPr marL="34337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en-US" sz="4800" b="1" dirty="0" err="1" smtClean="0">
                <a:solidFill>
                  <a:schemeClr val="tx1"/>
                </a:solidFill>
                <a:effectLst>
                  <a:outerShdw blurRad="38100" dist="38100" dir="2700000" algn="tl">
                    <a:srgbClr val="000000">
                      <a:alpha val="43137"/>
                    </a:srgbClr>
                  </a:outerShdw>
                </a:effectLst>
                <a:cs typeface="Times New Roman" panose="02020603050405020304" pitchFamily="18" charset="0"/>
              </a:rPr>
              <a:t>Sabarish</a:t>
            </a:r>
            <a:r>
              <a:rPr lang="en-US" altLang="en-US" sz="4800" b="1" dirty="0" smtClean="0">
                <a:solidFill>
                  <a:schemeClr val="tx1"/>
                </a:solidFill>
                <a:effectLst>
                  <a:outerShdw blurRad="38100" dist="38100" dir="2700000" algn="tl">
                    <a:srgbClr val="000000">
                      <a:alpha val="43137"/>
                    </a:srgbClr>
                  </a:outerShdw>
                </a:effectLst>
                <a:cs typeface="Times New Roman" panose="02020603050405020304" pitchFamily="18" charset="0"/>
              </a:rPr>
              <a:t> </a:t>
            </a:r>
            <a:r>
              <a:rPr lang="en-US" altLang="en-US" sz="4800" b="1" dirty="0" err="1" smtClean="0">
                <a:solidFill>
                  <a:schemeClr val="tx1"/>
                </a:solidFill>
                <a:effectLst>
                  <a:outerShdw blurRad="38100" dist="38100" dir="2700000" algn="tl">
                    <a:srgbClr val="000000">
                      <a:alpha val="43137"/>
                    </a:srgbClr>
                  </a:outerShdw>
                </a:effectLst>
                <a:cs typeface="Times New Roman" panose="02020603050405020304" pitchFamily="18" charset="0"/>
              </a:rPr>
              <a:t>Gopalakrishnan</a:t>
            </a:r>
            <a:r>
              <a:rPr lang="en-US" altLang="en-US" sz="4800" b="1" dirty="0" smtClean="0">
                <a:solidFill>
                  <a:schemeClr val="tx1"/>
                </a:solidFill>
                <a:effectLst>
                  <a:outerShdw blurRad="38100" dist="38100" dir="2700000" algn="tl">
                    <a:srgbClr val="000000">
                      <a:alpha val="43137"/>
                    </a:srgbClr>
                  </a:outerShdw>
                </a:effectLst>
                <a:cs typeface="Times New Roman" panose="02020603050405020304" pitchFamily="18" charset="0"/>
              </a:rPr>
              <a:t> </a:t>
            </a:r>
            <a:br>
              <a:rPr lang="en-US" altLang="en-US" sz="4800" b="1" dirty="0" smtClean="0">
                <a:solidFill>
                  <a:schemeClr val="tx1"/>
                </a:solidFill>
                <a:effectLst>
                  <a:outerShdw blurRad="38100" dist="38100" dir="2700000" algn="tl">
                    <a:srgbClr val="000000">
                      <a:alpha val="43137"/>
                    </a:srgbClr>
                  </a:outerShdw>
                </a:effectLst>
                <a:cs typeface="Times New Roman" panose="02020603050405020304" pitchFamily="18" charset="0"/>
              </a:rPr>
            </a:br>
            <a:r>
              <a:rPr lang="en-US" altLang="en-US" sz="4800" b="1" dirty="0" smtClean="0">
                <a:solidFill>
                  <a:schemeClr val="tx1"/>
                </a:solidFill>
                <a:effectLst>
                  <a:outerShdw blurRad="38100" dist="38100" dir="2700000" algn="tl">
                    <a:srgbClr val="000000">
                      <a:alpha val="43137"/>
                    </a:srgbClr>
                  </a:outerShdw>
                </a:effectLst>
                <a:cs typeface="Times New Roman" panose="02020603050405020304" pitchFamily="18" charset="0"/>
              </a:rPr>
              <a:t>Advised by: Dr. </a:t>
            </a:r>
            <a:r>
              <a:rPr lang="en-US" altLang="en-US" sz="4800" b="1" dirty="0">
                <a:solidFill>
                  <a:schemeClr val="tx1"/>
                </a:solidFill>
                <a:effectLst>
                  <a:outerShdw blurRad="38100" dist="38100" dir="2700000" algn="tl">
                    <a:srgbClr val="000000">
                      <a:alpha val="43137"/>
                    </a:srgbClr>
                  </a:outerShdw>
                </a:effectLst>
                <a:cs typeface="Times New Roman" panose="02020603050405020304" pitchFamily="18" charset="0"/>
              </a:rPr>
              <a:t>Raymond Ptucha</a:t>
            </a:r>
            <a:endParaRPr lang="en-US" altLang="en-US" sz="4800" b="1" baseline="30000" dirty="0">
              <a:solidFill>
                <a:schemeClr val="tx1"/>
              </a:solidFill>
              <a:effectLst>
                <a:outerShdw blurRad="38100" dist="38100" dir="2700000" algn="tl">
                  <a:srgbClr val="000000">
                    <a:alpha val="43137"/>
                  </a:srgbClr>
                </a:outerShdw>
              </a:effectLst>
              <a:cs typeface="Times New Roman" panose="02020603050405020304" pitchFamily="18" charset="0"/>
            </a:endParaRPr>
          </a:p>
        </p:txBody>
      </p:sp>
      <p:sp>
        <p:nvSpPr>
          <p:cNvPr id="2215" name="AutoShape 167"/>
          <p:cNvSpPr>
            <a:spLocks noChangeArrowheads="1"/>
          </p:cNvSpPr>
          <p:nvPr/>
        </p:nvSpPr>
        <p:spPr bwMode="auto">
          <a:xfrm>
            <a:off x="3416830" y="4271890"/>
            <a:ext cx="6032500" cy="660400"/>
          </a:xfrm>
          <a:prstGeom prst="roundRect">
            <a:avLst>
              <a:gd name="adj" fmla="val 50000"/>
            </a:avLst>
          </a:prstGeom>
          <a:solidFill>
            <a:srgbClr val="000062"/>
          </a:solidFill>
          <a:ln w="50800">
            <a:noFill/>
            <a:round/>
            <a:headEnd/>
            <a:tailEnd/>
          </a:ln>
          <a:effectLst>
            <a:outerShdw blurRad="63500" dist="251447" dir="2700000" algn="ctr" rotWithShape="0">
              <a:srgbClr val="787878">
                <a:alpha val="74998"/>
              </a:srgbClr>
            </a:outerShdw>
          </a:effectLst>
        </p:spPr>
        <p:txBody>
          <a:bodyPr wrap="none" lIns="32434" tIns="15659" rIns="32434" bIns="15659" anchor="ctr"/>
          <a:lstStyle/>
          <a:p>
            <a:pPr algn="ctr" defTabSz="306642" eaLnBrk="0" hangingPunct="0">
              <a:spcBef>
                <a:spcPct val="0"/>
              </a:spcBef>
              <a:defRPr/>
            </a:pPr>
            <a:r>
              <a:rPr lang="en-US" sz="4000" b="1" dirty="0">
                <a:solidFill>
                  <a:srgbClr val="FFCC99"/>
                </a:solidFill>
                <a:effectLst>
                  <a:outerShdw blurRad="38100" dist="38100" dir="2700000" algn="tl">
                    <a:srgbClr val="000000"/>
                  </a:outerShdw>
                </a:effectLst>
                <a:latin typeface="Verdana" pitchFamily="1" charset="0"/>
                <a:ea typeface="+mn-ea"/>
              </a:rPr>
              <a:t>Abstract</a:t>
            </a:r>
          </a:p>
        </p:txBody>
      </p:sp>
      <p:sp>
        <p:nvSpPr>
          <p:cNvPr id="5137" name="Rectangle 2152"/>
          <p:cNvSpPr>
            <a:spLocks noChangeArrowheads="1"/>
          </p:cNvSpPr>
          <p:nvPr/>
        </p:nvSpPr>
        <p:spPr bwMode="auto">
          <a:xfrm>
            <a:off x="18207038" y="12390438"/>
            <a:ext cx="161925"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0284" tIns="40142" rIns="80284" bIns="40142" anchor="ctr">
            <a:spAutoFit/>
          </a:bodyPr>
          <a:lstStyle>
            <a:lvl1pPr algn="l">
              <a:spcBef>
                <a:spcPct val="20000"/>
              </a:spcBef>
              <a:buClr>
                <a:schemeClr val="accent1"/>
              </a:buClr>
              <a:buSzPct val="76000"/>
              <a:buFont typeface="Wingdings 2" panose="05020102010507070707" pitchFamily="18" charset="2"/>
              <a:buChar char=""/>
              <a:defRPr sz="9900">
                <a:solidFill>
                  <a:schemeClr val="tx2"/>
                </a:solidFill>
                <a:latin typeface="Century Gothic" panose="020B0502020202020204" pitchFamily="34" charset="0"/>
              </a:defRPr>
            </a:lvl1pPr>
            <a:lvl2pPr marL="37931725" indent="-37474525" algn="l">
              <a:spcBef>
                <a:spcPct val="20000"/>
              </a:spcBef>
              <a:buClr>
                <a:schemeClr val="accent1"/>
              </a:buClr>
              <a:buSzPct val="76000"/>
              <a:buFont typeface="Wingdings 2" panose="05020102010507070707" pitchFamily="18" charset="2"/>
              <a:buChar char=""/>
              <a:defRPr sz="9100">
                <a:solidFill>
                  <a:schemeClr val="tx2"/>
                </a:solidFill>
                <a:latin typeface="Century Gothic" panose="020B0502020202020204" pitchFamily="34" charset="0"/>
              </a:defRPr>
            </a:lvl2pPr>
            <a:lvl3pPr marL="4454525" indent="-890588" algn="l">
              <a:spcBef>
                <a:spcPct val="20000"/>
              </a:spcBef>
              <a:buClr>
                <a:schemeClr val="accent1"/>
              </a:buClr>
              <a:buSzPct val="76000"/>
              <a:buFont typeface="Wingdings 2" panose="05020102010507070707" pitchFamily="18" charset="2"/>
              <a:buChar char=""/>
              <a:defRPr sz="8200">
                <a:solidFill>
                  <a:schemeClr val="tx2"/>
                </a:solidFill>
                <a:latin typeface="Century Gothic" panose="020B0502020202020204" pitchFamily="34" charset="0"/>
              </a:defRPr>
            </a:lvl3pPr>
            <a:lvl4pPr marL="6235700" indent="-890588" algn="l">
              <a:spcBef>
                <a:spcPct val="20000"/>
              </a:spcBef>
              <a:buClr>
                <a:schemeClr val="accent1"/>
              </a:buClr>
              <a:buSzPct val="76000"/>
              <a:buFont typeface="Wingdings 2" panose="05020102010507070707" pitchFamily="18" charset="2"/>
              <a:buChar char=""/>
              <a:defRPr sz="7400">
                <a:solidFill>
                  <a:schemeClr val="tx2"/>
                </a:solidFill>
                <a:latin typeface="Century Gothic" panose="020B0502020202020204" pitchFamily="34" charset="0"/>
              </a:defRPr>
            </a:lvl4pPr>
            <a:lvl5pPr marL="8018463" indent="-890588" algn="l">
              <a:spcBef>
                <a:spcPct val="20000"/>
              </a:spcBef>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5pPr>
            <a:lvl6pPr marL="84756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6pPr>
            <a:lvl7pPr marL="89328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7pPr>
            <a:lvl8pPr marL="93900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8pPr>
            <a:lvl9pPr marL="98472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9pPr>
          </a:lstStyle>
          <a:p>
            <a:pPr algn="just">
              <a:spcBef>
                <a:spcPct val="50000"/>
              </a:spcBef>
              <a:buClrTx/>
              <a:buSzTx/>
              <a:buFontTx/>
              <a:buNone/>
            </a:pPr>
            <a:endParaRPr lang="en-US" altLang="en-US" sz="1800" dirty="0">
              <a:solidFill>
                <a:srgbClr val="000066"/>
              </a:solidFill>
              <a:latin typeface="Times New Roman" panose="02020603050405020304" pitchFamily="18" charset="0"/>
            </a:endParaRPr>
          </a:p>
        </p:txBody>
      </p:sp>
      <p:sp>
        <p:nvSpPr>
          <p:cNvPr id="5138" name="Rectangle 2264"/>
          <p:cNvSpPr>
            <a:spLocks noChangeArrowheads="1"/>
          </p:cNvSpPr>
          <p:nvPr/>
        </p:nvSpPr>
        <p:spPr bwMode="auto">
          <a:xfrm>
            <a:off x="18207038" y="12419013"/>
            <a:ext cx="161925"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0284" tIns="40142" rIns="80284" bIns="40142" anchor="ctr">
            <a:spAutoFit/>
          </a:bodyPr>
          <a:lstStyle>
            <a:lvl1pPr algn="l">
              <a:spcBef>
                <a:spcPct val="20000"/>
              </a:spcBef>
              <a:buClr>
                <a:schemeClr val="accent1"/>
              </a:buClr>
              <a:buSzPct val="76000"/>
              <a:buFont typeface="Wingdings 2" panose="05020102010507070707" pitchFamily="18" charset="2"/>
              <a:buChar char=""/>
              <a:defRPr sz="9900">
                <a:solidFill>
                  <a:schemeClr val="tx2"/>
                </a:solidFill>
                <a:latin typeface="Century Gothic" panose="020B0502020202020204" pitchFamily="34" charset="0"/>
              </a:defRPr>
            </a:lvl1pPr>
            <a:lvl2pPr marL="37931725" indent="-37474525" algn="l">
              <a:spcBef>
                <a:spcPct val="20000"/>
              </a:spcBef>
              <a:buClr>
                <a:schemeClr val="accent1"/>
              </a:buClr>
              <a:buSzPct val="76000"/>
              <a:buFont typeface="Wingdings 2" panose="05020102010507070707" pitchFamily="18" charset="2"/>
              <a:buChar char=""/>
              <a:defRPr sz="9100">
                <a:solidFill>
                  <a:schemeClr val="tx2"/>
                </a:solidFill>
                <a:latin typeface="Century Gothic" panose="020B0502020202020204" pitchFamily="34" charset="0"/>
              </a:defRPr>
            </a:lvl2pPr>
            <a:lvl3pPr marL="4454525" indent="-890588" algn="l">
              <a:spcBef>
                <a:spcPct val="20000"/>
              </a:spcBef>
              <a:buClr>
                <a:schemeClr val="accent1"/>
              </a:buClr>
              <a:buSzPct val="76000"/>
              <a:buFont typeface="Wingdings 2" panose="05020102010507070707" pitchFamily="18" charset="2"/>
              <a:buChar char=""/>
              <a:defRPr sz="8200">
                <a:solidFill>
                  <a:schemeClr val="tx2"/>
                </a:solidFill>
                <a:latin typeface="Century Gothic" panose="020B0502020202020204" pitchFamily="34" charset="0"/>
              </a:defRPr>
            </a:lvl3pPr>
            <a:lvl4pPr marL="6235700" indent="-890588" algn="l">
              <a:spcBef>
                <a:spcPct val="20000"/>
              </a:spcBef>
              <a:buClr>
                <a:schemeClr val="accent1"/>
              </a:buClr>
              <a:buSzPct val="76000"/>
              <a:buFont typeface="Wingdings 2" panose="05020102010507070707" pitchFamily="18" charset="2"/>
              <a:buChar char=""/>
              <a:defRPr sz="7400">
                <a:solidFill>
                  <a:schemeClr val="tx2"/>
                </a:solidFill>
                <a:latin typeface="Century Gothic" panose="020B0502020202020204" pitchFamily="34" charset="0"/>
              </a:defRPr>
            </a:lvl4pPr>
            <a:lvl5pPr marL="8018463" indent="-890588" algn="l">
              <a:spcBef>
                <a:spcPct val="20000"/>
              </a:spcBef>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5pPr>
            <a:lvl6pPr marL="84756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6pPr>
            <a:lvl7pPr marL="89328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7pPr>
            <a:lvl8pPr marL="93900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8pPr>
            <a:lvl9pPr marL="98472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9pPr>
          </a:lstStyle>
          <a:p>
            <a:pPr algn="just">
              <a:spcBef>
                <a:spcPct val="50000"/>
              </a:spcBef>
              <a:buClrTx/>
              <a:buSzTx/>
              <a:buFontTx/>
              <a:buNone/>
            </a:pPr>
            <a:endParaRPr lang="en-US" altLang="en-US" sz="1800" dirty="0">
              <a:solidFill>
                <a:srgbClr val="000066"/>
              </a:solidFill>
              <a:latin typeface="Times New Roman" panose="02020603050405020304" pitchFamily="18" charset="0"/>
            </a:endParaRPr>
          </a:p>
        </p:txBody>
      </p:sp>
      <p:sp>
        <p:nvSpPr>
          <p:cNvPr id="5139" name="Rectangle 2481"/>
          <p:cNvSpPr>
            <a:spLocks noChangeArrowheads="1"/>
          </p:cNvSpPr>
          <p:nvPr/>
        </p:nvSpPr>
        <p:spPr bwMode="auto">
          <a:xfrm>
            <a:off x="0" y="13891914"/>
            <a:ext cx="161925"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0284" tIns="40142" rIns="80284" bIns="40142" anchor="ctr">
            <a:spAutoFit/>
          </a:bodyPr>
          <a:lstStyle>
            <a:lvl1pPr algn="l">
              <a:spcBef>
                <a:spcPct val="20000"/>
              </a:spcBef>
              <a:buClr>
                <a:schemeClr val="accent1"/>
              </a:buClr>
              <a:buSzPct val="76000"/>
              <a:buFont typeface="Wingdings 2" panose="05020102010507070707" pitchFamily="18" charset="2"/>
              <a:buChar char=""/>
              <a:defRPr sz="9900">
                <a:solidFill>
                  <a:schemeClr val="tx2"/>
                </a:solidFill>
                <a:latin typeface="Century Gothic" panose="020B0502020202020204" pitchFamily="34" charset="0"/>
              </a:defRPr>
            </a:lvl1pPr>
            <a:lvl2pPr marL="37931725" indent="-37474525" algn="l">
              <a:spcBef>
                <a:spcPct val="20000"/>
              </a:spcBef>
              <a:buClr>
                <a:schemeClr val="accent1"/>
              </a:buClr>
              <a:buSzPct val="76000"/>
              <a:buFont typeface="Wingdings 2" panose="05020102010507070707" pitchFamily="18" charset="2"/>
              <a:buChar char=""/>
              <a:defRPr sz="9100">
                <a:solidFill>
                  <a:schemeClr val="tx2"/>
                </a:solidFill>
                <a:latin typeface="Century Gothic" panose="020B0502020202020204" pitchFamily="34" charset="0"/>
              </a:defRPr>
            </a:lvl2pPr>
            <a:lvl3pPr marL="4454525" indent="-890588" algn="l">
              <a:spcBef>
                <a:spcPct val="20000"/>
              </a:spcBef>
              <a:buClr>
                <a:schemeClr val="accent1"/>
              </a:buClr>
              <a:buSzPct val="76000"/>
              <a:buFont typeface="Wingdings 2" panose="05020102010507070707" pitchFamily="18" charset="2"/>
              <a:buChar char=""/>
              <a:defRPr sz="8200">
                <a:solidFill>
                  <a:schemeClr val="tx2"/>
                </a:solidFill>
                <a:latin typeface="Century Gothic" panose="020B0502020202020204" pitchFamily="34" charset="0"/>
              </a:defRPr>
            </a:lvl3pPr>
            <a:lvl4pPr marL="6235700" indent="-890588" algn="l">
              <a:spcBef>
                <a:spcPct val="20000"/>
              </a:spcBef>
              <a:buClr>
                <a:schemeClr val="accent1"/>
              </a:buClr>
              <a:buSzPct val="76000"/>
              <a:buFont typeface="Wingdings 2" panose="05020102010507070707" pitchFamily="18" charset="2"/>
              <a:buChar char=""/>
              <a:defRPr sz="7400">
                <a:solidFill>
                  <a:schemeClr val="tx2"/>
                </a:solidFill>
                <a:latin typeface="Century Gothic" panose="020B0502020202020204" pitchFamily="34" charset="0"/>
              </a:defRPr>
            </a:lvl4pPr>
            <a:lvl5pPr marL="8018463" indent="-890588" algn="l">
              <a:spcBef>
                <a:spcPct val="20000"/>
              </a:spcBef>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5pPr>
            <a:lvl6pPr marL="84756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6pPr>
            <a:lvl7pPr marL="89328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7pPr>
            <a:lvl8pPr marL="93900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8pPr>
            <a:lvl9pPr marL="98472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9pPr>
          </a:lstStyle>
          <a:p>
            <a:pPr>
              <a:spcBef>
                <a:spcPct val="0"/>
              </a:spcBef>
              <a:buClrTx/>
              <a:buSzTx/>
              <a:buFontTx/>
              <a:buNone/>
            </a:pPr>
            <a:endParaRPr lang="en-US" altLang="en-US" sz="2100" dirty="0">
              <a:solidFill>
                <a:schemeClr val="tx1"/>
              </a:solidFill>
              <a:latin typeface="Times New Roman" panose="02020603050405020304" pitchFamily="18" charset="0"/>
            </a:endParaRPr>
          </a:p>
        </p:txBody>
      </p:sp>
      <p:sp>
        <p:nvSpPr>
          <p:cNvPr id="5141" name="Rectangle 2635"/>
          <p:cNvSpPr>
            <a:spLocks noChangeArrowheads="1"/>
          </p:cNvSpPr>
          <p:nvPr/>
        </p:nvSpPr>
        <p:spPr bwMode="auto">
          <a:xfrm>
            <a:off x="9715500" y="12887325"/>
            <a:ext cx="6731000" cy="1198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35584" tIns="33896" rIns="135584" bIns="33896"/>
          <a:lstStyle>
            <a:lvl1pPr marL="450850" indent="-450850" algn="l" defTabSz="676275">
              <a:spcBef>
                <a:spcPct val="20000"/>
              </a:spcBef>
              <a:buClr>
                <a:schemeClr val="accent1"/>
              </a:buClr>
              <a:buSzPct val="76000"/>
              <a:buFont typeface="Wingdings 2" panose="05020102010507070707" pitchFamily="18" charset="2"/>
              <a:buChar char=""/>
              <a:defRPr sz="9900">
                <a:solidFill>
                  <a:schemeClr val="tx2"/>
                </a:solidFill>
                <a:latin typeface="Century Gothic" panose="020B0502020202020204" pitchFamily="34" charset="0"/>
              </a:defRPr>
            </a:lvl1pPr>
            <a:lvl2pPr marL="37931725" indent="-37474525" algn="l" defTabSz="676275">
              <a:spcBef>
                <a:spcPct val="20000"/>
              </a:spcBef>
              <a:buClr>
                <a:schemeClr val="accent1"/>
              </a:buClr>
              <a:buSzPct val="76000"/>
              <a:buFont typeface="Wingdings 2" panose="05020102010507070707" pitchFamily="18" charset="2"/>
              <a:buChar char=""/>
              <a:defRPr sz="9100">
                <a:solidFill>
                  <a:schemeClr val="tx2"/>
                </a:solidFill>
                <a:latin typeface="Century Gothic" panose="020B0502020202020204" pitchFamily="34" charset="0"/>
              </a:defRPr>
            </a:lvl2pPr>
            <a:lvl3pPr marL="4454525" indent="-890588" algn="l" defTabSz="676275">
              <a:spcBef>
                <a:spcPct val="20000"/>
              </a:spcBef>
              <a:buClr>
                <a:schemeClr val="accent1"/>
              </a:buClr>
              <a:buSzPct val="76000"/>
              <a:buFont typeface="Wingdings 2" panose="05020102010507070707" pitchFamily="18" charset="2"/>
              <a:buChar char=""/>
              <a:defRPr sz="8200">
                <a:solidFill>
                  <a:schemeClr val="tx2"/>
                </a:solidFill>
                <a:latin typeface="Century Gothic" panose="020B0502020202020204" pitchFamily="34" charset="0"/>
              </a:defRPr>
            </a:lvl3pPr>
            <a:lvl4pPr marL="6235700" indent="-890588" algn="l" defTabSz="676275">
              <a:spcBef>
                <a:spcPct val="20000"/>
              </a:spcBef>
              <a:buClr>
                <a:schemeClr val="accent1"/>
              </a:buClr>
              <a:buSzPct val="76000"/>
              <a:buFont typeface="Wingdings 2" panose="05020102010507070707" pitchFamily="18" charset="2"/>
              <a:buChar char=""/>
              <a:defRPr sz="7400">
                <a:solidFill>
                  <a:schemeClr val="tx2"/>
                </a:solidFill>
                <a:latin typeface="Century Gothic" panose="020B0502020202020204" pitchFamily="34" charset="0"/>
              </a:defRPr>
            </a:lvl4pPr>
            <a:lvl5pPr marL="8018463" indent="-890588" algn="l" defTabSz="676275">
              <a:spcBef>
                <a:spcPct val="20000"/>
              </a:spcBef>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5pPr>
            <a:lvl6pPr marL="8475663" indent="-890588" defTabSz="676275"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6pPr>
            <a:lvl7pPr marL="8932863" indent="-890588" defTabSz="676275"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7pPr>
            <a:lvl8pPr marL="9390063" indent="-890588" defTabSz="676275"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8pPr>
            <a:lvl9pPr marL="9847263" indent="-890588" defTabSz="676275"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9pPr>
          </a:lstStyle>
          <a:p>
            <a:pPr algn="just">
              <a:spcBef>
                <a:spcPct val="50000"/>
              </a:spcBef>
              <a:buClrTx/>
              <a:buSzTx/>
              <a:buFontTx/>
              <a:buNone/>
            </a:pPr>
            <a:endParaRPr lang="en-US" altLang="en-US" sz="1800" dirty="0">
              <a:solidFill>
                <a:srgbClr val="000066"/>
              </a:solidFill>
              <a:latin typeface="Times New Roman" panose="02020603050405020304" pitchFamily="18" charset="0"/>
            </a:endParaRPr>
          </a:p>
          <a:p>
            <a:pPr algn="just">
              <a:spcBef>
                <a:spcPct val="50000"/>
              </a:spcBef>
              <a:buClrTx/>
              <a:buSzTx/>
              <a:buFontTx/>
              <a:buNone/>
            </a:pPr>
            <a:endParaRPr lang="en-US" altLang="en-US" sz="1800" dirty="0">
              <a:solidFill>
                <a:srgbClr val="000066"/>
              </a:solidFill>
              <a:latin typeface="Times New Roman" panose="02020603050405020304" pitchFamily="18" charset="0"/>
            </a:endParaRPr>
          </a:p>
          <a:p>
            <a:pPr algn="just">
              <a:spcBef>
                <a:spcPct val="50000"/>
              </a:spcBef>
              <a:buClrTx/>
              <a:buSzTx/>
              <a:buFontTx/>
              <a:buNone/>
            </a:pPr>
            <a:endParaRPr lang="en-US" altLang="en-US" sz="1800" dirty="0">
              <a:solidFill>
                <a:srgbClr val="000066"/>
              </a:solidFill>
              <a:latin typeface="Times New Roman" panose="02020603050405020304" pitchFamily="18" charset="0"/>
            </a:endParaRPr>
          </a:p>
          <a:p>
            <a:pPr algn="just" eaLnBrk="0" hangingPunct="0">
              <a:spcBef>
                <a:spcPct val="50000"/>
              </a:spcBef>
              <a:buClrTx/>
              <a:buSzTx/>
              <a:buFontTx/>
              <a:buNone/>
            </a:pPr>
            <a:endParaRPr lang="en-US" altLang="en-US" sz="1800" dirty="0">
              <a:solidFill>
                <a:srgbClr val="000066"/>
              </a:solidFill>
              <a:latin typeface="Times New Roman" panose="02020603050405020304" pitchFamily="18" charset="0"/>
            </a:endParaRPr>
          </a:p>
        </p:txBody>
      </p:sp>
      <p:pic>
        <p:nvPicPr>
          <p:cNvPr id="5144" name="Picture 3509"/>
          <p:cNvPicPr>
            <a:picLocks noChangeAspect="1" noChangeArrowheads="1"/>
          </p:cNvPicPr>
          <p:nvPr/>
        </p:nvPicPr>
        <p:blipFill>
          <a:blip r:embed="rId3">
            <a:clrChange>
              <a:clrFrom>
                <a:srgbClr val="FFFDD6"/>
              </a:clrFrom>
              <a:clrTo>
                <a:srgbClr val="FFFDD6">
                  <a:alpha val="0"/>
                </a:srgbClr>
              </a:clrTo>
            </a:clrChange>
            <a:extLst>
              <a:ext uri="{28A0092B-C50C-407E-A947-70E740481C1C}">
                <a14:useLocalDpi xmlns:a14="http://schemas.microsoft.com/office/drawing/2010/main" xmlns="" val="0"/>
              </a:ext>
            </a:extLst>
          </a:blip>
          <a:srcRect/>
          <a:stretch>
            <a:fillRect/>
          </a:stretch>
        </p:blipFill>
        <p:spPr bwMode="auto">
          <a:xfrm>
            <a:off x="31926326" y="2884120"/>
            <a:ext cx="2578100" cy="1849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54" name="Text Box 2682"/>
          <p:cNvSpPr txBox="1">
            <a:spLocks noChangeArrowheads="1"/>
          </p:cNvSpPr>
          <p:nvPr/>
        </p:nvSpPr>
        <p:spPr bwMode="auto">
          <a:xfrm>
            <a:off x="1143530" y="5397076"/>
            <a:ext cx="10579100" cy="5990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0284" tIns="40142" rIns="80284" bIns="40142">
            <a:spAutoFit/>
          </a:bodyPr>
          <a:lstStyle>
            <a:lvl1pPr algn="l">
              <a:spcBef>
                <a:spcPct val="20000"/>
              </a:spcBef>
              <a:buClr>
                <a:schemeClr val="accent1"/>
              </a:buClr>
              <a:buSzPct val="76000"/>
              <a:buFont typeface="Wingdings 2" panose="05020102010507070707" pitchFamily="18" charset="2"/>
              <a:buChar char=""/>
              <a:defRPr sz="9900">
                <a:solidFill>
                  <a:schemeClr val="tx2"/>
                </a:solidFill>
                <a:latin typeface="Century Gothic" panose="020B0502020202020204" pitchFamily="34" charset="0"/>
              </a:defRPr>
            </a:lvl1pPr>
            <a:lvl2pPr marL="37931725" indent="-37474525" algn="l">
              <a:spcBef>
                <a:spcPct val="20000"/>
              </a:spcBef>
              <a:buClr>
                <a:schemeClr val="accent1"/>
              </a:buClr>
              <a:buSzPct val="76000"/>
              <a:buFont typeface="Wingdings 2" panose="05020102010507070707" pitchFamily="18" charset="2"/>
              <a:buChar char=""/>
              <a:defRPr sz="9100">
                <a:solidFill>
                  <a:schemeClr val="tx2"/>
                </a:solidFill>
                <a:latin typeface="Century Gothic" panose="020B0502020202020204" pitchFamily="34" charset="0"/>
              </a:defRPr>
            </a:lvl2pPr>
            <a:lvl3pPr marL="4454525" indent="-890588" algn="l">
              <a:spcBef>
                <a:spcPct val="20000"/>
              </a:spcBef>
              <a:buClr>
                <a:schemeClr val="accent1"/>
              </a:buClr>
              <a:buSzPct val="76000"/>
              <a:buFont typeface="Wingdings 2" panose="05020102010507070707" pitchFamily="18" charset="2"/>
              <a:buChar char=""/>
              <a:defRPr sz="8200">
                <a:solidFill>
                  <a:schemeClr val="tx2"/>
                </a:solidFill>
                <a:latin typeface="Century Gothic" panose="020B0502020202020204" pitchFamily="34" charset="0"/>
              </a:defRPr>
            </a:lvl3pPr>
            <a:lvl4pPr marL="6235700" indent="-890588" algn="l">
              <a:spcBef>
                <a:spcPct val="20000"/>
              </a:spcBef>
              <a:buClr>
                <a:schemeClr val="accent1"/>
              </a:buClr>
              <a:buSzPct val="76000"/>
              <a:buFont typeface="Wingdings 2" panose="05020102010507070707" pitchFamily="18" charset="2"/>
              <a:buChar char=""/>
              <a:defRPr sz="7400">
                <a:solidFill>
                  <a:schemeClr val="tx2"/>
                </a:solidFill>
                <a:latin typeface="Century Gothic" panose="020B0502020202020204" pitchFamily="34" charset="0"/>
              </a:defRPr>
            </a:lvl4pPr>
            <a:lvl5pPr marL="8018463" indent="-890588" algn="l">
              <a:spcBef>
                <a:spcPct val="20000"/>
              </a:spcBef>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5pPr>
            <a:lvl6pPr marL="84756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6pPr>
            <a:lvl7pPr marL="89328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7pPr>
            <a:lvl8pPr marL="93900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8pPr>
            <a:lvl9pPr marL="9847263" indent="-890588" fontAlgn="base">
              <a:spcBef>
                <a:spcPct val="20000"/>
              </a:spcBef>
              <a:spcAft>
                <a:spcPct val="0"/>
              </a:spcAft>
              <a:buClr>
                <a:schemeClr val="accent1"/>
              </a:buClr>
              <a:buSzPct val="76000"/>
              <a:buFont typeface="Wingdings 2" panose="05020102010507070707" pitchFamily="18" charset="2"/>
              <a:buChar char=""/>
              <a:defRPr sz="6600">
                <a:solidFill>
                  <a:schemeClr val="tx2"/>
                </a:solidFill>
                <a:latin typeface="Century Gothic" panose="020B0502020202020204" pitchFamily="34" charset="0"/>
              </a:defRPr>
            </a:lvl9pPr>
          </a:lstStyle>
          <a:p>
            <a:pPr algn="just">
              <a:spcBef>
                <a:spcPct val="50000"/>
              </a:spcBef>
              <a:buClrTx/>
              <a:buSzTx/>
              <a:buFontTx/>
              <a:buNone/>
            </a:pPr>
            <a:r>
              <a:rPr lang="en-IN" sz="3200" dirty="0" smtClean="0">
                <a:solidFill>
                  <a:schemeClr val="tx1"/>
                </a:solidFill>
                <a:latin typeface="Times New Roman" panose="02020603050405020304" pitchFamily="18" charset="0"/>
                <a:cs typeface="Times New Roman" panose="02020603050405020304" pitchFamily="18" charset="0"/>
              </a:rPr>
              <a:t>Recommender systems are used by companies like Amazon, Netflix and Google to nudge customers into consuming products based on their behaviour. This project describes 2 methods used to build a Collaborative Filter: </a:t>
            </a:r>
            <a:r>
              <a:rPr lang="en-IN" sz="3200" dirty="0" err="1" smtClean="0">
                <a:solidFill>
                  <a:schemeClr val="tx1"/>
                </a:solidFill>
                <a:latin typeface="Times New Roman" panose="02020603050405020304" pitchFamily="18" charset="0"/>
                <a:cs typeface="Times New Roman" panose="02020603050405020304" pitchFamily="18" charset="0"/>
              </a:rPr>
              <a:t>i</a:t>
            </a:r>
            <a:r>
              <a:rPr lang="en-IN" sz="3200" dirty="0" smtClean="0">
                <a:solidFill>
                  <a:schemeClr val="tx1"/>
                </a:solidFill>
                <a:latin typeface="Times New Roman" panose="02020603050405020304" pitchFamily="18" charset="0"/>
                <a:cs typeface="Times New Roman" panose="02020603050405020304" pitchFamily="18" charset="0"/>
              </a:rPr>
              <a:t>) user based and ii) item based collaborative filtering. The user based technique recommends a new product to a user based on their similarity to users already using the product. The item based filtering finds a relation between products and suggests a new product to an existing user basis their current consumption. The similarity between two users or products can be measured by using covariance, cosine similarity or the Euclidian distance between them. </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8" name="AutoShape 2634"/>
          <p:cNvSpPr>
            <a:spLocks noChangeArrowheads="1"/>
          </p:cNvSpPr>
          <p:nvPr/>
        </p:nvSpPr>
        <p:spPr bwMode="auto">
          <a:xfrm>
            <a:off x="26146180" y="5914964"/>
            <a:ext cx="6032500" cy="660400"/>
          </a:xfrm>
          <a:prstGeom prst="roundRect">
            <a:avLst>
              <a:gd name="adj" fmla="val 50000"/>
            </a:avLst>
          </a:prstGeom>
          <a:solidFill>
            <a:srgbClr val="000062"/>
          </a:solidFill>
          <a:ln w="50800">
            <a:noFill/>
            <a:round/>
            <a:headEnd/>
            <a:tailEnd/>
          </a:ln>
          <a:effectLst>
            <a:outerShdw blurRad="63500" dist="251447" dir="2700000" algn="ctr" rotWithShape="0">
              <a:srgbClr val="787878">
                <a:alpha val="74998"/>
              </a:srgbClr>
            </a:outerShdw>
          </a:effectLst>
        </p:spPr>
        <p:txBody>
          <a:bodyPr wrap="none" lIns="32434" tIns="15659" rIns="32434" bIns="15659" anchor="ctr"/>
          <a:lstStyle/>
          <a:p>
            <a:pPr algn="ctr" defTabSz="306642" eaLnBrk="0" hangingPunct="0">
              <a:spcBef>
                <a:spcPct val="0"/>
              </a:spcBef>
              <a:defRPr/>
            </a:pPr>
            <a:r>
              <a:rPr lang="en-US" sz="4000" b="1" dirty="0" smtClean="0">
                <a:solidFill>
                  <a:srgbClr val="FFCC99"/>
                </a:solidFill>
                <a:effectLst>
                  <a:outerShdw blurRad="38100" dist="38100" dir="2700000" algn="tl">
                    <a:srgbClr val="000000"/>
                  </a:outerShdw>
                </a:effectLst>
                <a:latin typeface="Verdana" pitchFamily="1" charset="0"/>
                <a:ea typeface="+mn-ea"/>
              </a:rPr>
              <a:t>Calculation</a:t>
            </a:r>
            <a:endParaRPr lang="en-US" sz="4000" b="1" dirty="0">
              <a:solidFill>
                <a:srgbClr val="FFCC99"/>
              </a:solidFill>
              <a:effectLst>
                <a:outerShdw blurRad="38100" dist="38100" dir="2700000" algn="tl">
                  <a:srgbClr val="000000"/>
                </a:outerShdw>
              </a:effectLst>
              <a:latin typeface="Verdana" pitchFamily="1" charset="0"/>
              <a:ea typeface="+mn-ea"/>
            </a:endParaRPr>
          </a:p>
        </p:txBody>
      </p:sp>
      <p:sp>
        <p:nvSpPr>
          <p:cNvPr id="84" name="AutoShape 2634"/>
          <p:cNvSpPr>
            <a:spLocks noChangeArrowheads="1"/>
          </p:cNvSpPr>
          <p:nvPr/>
        </p:nvSpPr>
        <p:spPr bwMode="auto">
          <a:xfrm>
            <a:off x="3416830" y="20141274"/>
            <a:ext cx="6032500" cy="660400"/>
          </a:xfrm>
          <a:prstGeom prst="roundRect">
            <a:avLst>
              <a:gd name="adj" fmla="val 50000"/>
            </a:avLst>
          </a:prstGeom>
          <a:solidFill>
            <a:srgbClr val="000062"/>
          </a:solidFill>
          <a:ln w="50800">
            <a:noFill/>
            <a:round/>
            <a:headEnd/>
            <a:tailEnd/>
          </a:ln>
          <a:effectLst>
            <a:outerShdw blurRad="63500" dist="251447" dir="2700000" algn="ctr" rotWithShape="0">
              <a:srgbClr val="787878">
                <a:alpha val="74998"/>
              </a:srgbClr>
            </a:outerShdw>
          </a:effectLst>
        </p:spPr>
        <p:txBody>
          <a:bodyPr wrap="none" lIns="32434" tIns="15659" rIns="32434" bIns="15659" anchor="ctr"/>
          <a:lstStyle/>
          <a:p>
            <a:pPr algn="ctr" defTabSz="306642" eaLnBrk="0" hangingPunct="0">
              <a:spcBef>
                <a:spcPct val="0"/>
              </a:spcBef>
              <a:defRPr/>
            </a:pPr>
            <a:r>
              <a:rPr lang="en-US" sz="4000" b="1" dirty="0" smtClean="0">
                <a:solidFill>
                  <a:srgbClr val="FFCC99"/>
                </a:solidFill>
                <a:effectLst>
                  <a:outerShdw blurRad="38100" dist="38100" dir="2700000" algn="tl">
                    <a:srgbClr val="000000"/>
                  </a:outerShdw>
                </a:effectLst>
                <a:latin typeface="Verdana" pitchFamily="1" charset="0"/>
                <a:ea typeface="+mn-ea"/>
              </a:rPr>
              <a:t>Similarity Metric</a:t>
            </a:r>
            <a:endParaRPr lang="en-US" sz="4000" b="1" dirty="0">
              <a:solidFill>
                <a:srgbClr val="FFCC99"/>
              </a:solidFill>
              <a:effectLst>
                <a:outerShdw blurRad="38100" dist="38100" dir="2700000" algn="tl">
                  <a:srgbClr val="000000"/>
                </a:outerShdw>
              </a:effectLst>
              <a:latin typeface="Verdana" pitchFamily="1" charset="0"/>
              <a:ea typeface="+mn-ea"/>
            </a:endParaRPr>
          </a:p>
        </p:txBody>
      </p:sp>
      <p:sp>
        <p:nvSpPr>
          <p:cNvPr id="85" name="TextBox 84"/>
          <p:cNvSpPr txBox="1"/>
          <p:nvPr/>
        </p:nvSpPr>
        <p:spPr>
          <a:xfrm>
            <a:off x="1142880" y="21266457"/>
            <a:ext cx="10580400" cy="6740307"/>
          </a:xfrm>
          <a:prstGeom prst="rect">
            <a:avLst/>
          </a:prstGeom>
          <a:noFill/>
        </p:spPr>
        <p:txBody>
          <a:bodyPr wrap="square" rtlCol="0">
            <a:spAutoFit/>
          </a:bodyPr>
          <a:lstStyle/>
          <a:p>
            <a:r>
              <a:rPr lang="en-US" altLang="en-US" sz="3200" dirty="0" smtClean="0">
                <a:solidFill>
                  <a:schemeClr val="tx1"/>
                </a:solidFill>
              </a:rPr>
              <a:t>There are several ways in which one can measure the similarity between 2 users or items</a:t>
            </a:r>
            <a:r>
              <a:rPr lang="en-US" altLang="en-US" sz="3200" dirty="0" smtClean="0">
                <a:solidFill>
                  <a:schemeClr val="tx1"/>
                </a:solidFill>
              </a:rPr>
              <a:t>:</a:t>
            </a:r>
          </a:p>
          <a:p>
            <a:pPr marL="571500" indent="-571500">
              <a:buAutoNum type="romanLcParenR"/>
            </a:pPr>
            <a:r>
              <a:rPr lang="en-US" altLang="en-US" sz="3200" dirty="0" smtClean="0">
                <a:solidFill>
                  <a:schemeClr val="tx1"/>
                </a:solidFill>
              </a:rPr>
              <a:t>Pearson Correlation: Calculates the correlation between the 2 users or items and ranges from -1 to 1.</a:t>
            </a:r>
          </a:p>
          <a:p>
            <a:pPr marL="571500" indent="-571500">
              <a:buAutoNum type="romanLcParenR"/>
            </a:pPr>
            <a:r>
              <a:rPr lang="en-US" altLang="en-US" sz="3200" dirty="0" smtClean="0">
                <a:solidFill>
                  <a:schemeClr val="tx1"/>
                </a:solidFill>
              </a:rPr>
              <a:t>Cosine Similarity: The users or items are represented as vectors. The cosine of the angle between the vector is used as a similarity metric. Closer the 2 vectors, smaller is the angle between them and the higher is the cosine value. It also ranges from -1 to 1.</a:t>
            </a:r>
            <a:endParaRPr lang="en-US" altLang="en-US" sz="3200" dirty="0" smtClean="0">
              <a:solidFill>
                <a:schemeClr val="tx1"/>
              </a:solidFill>
            </a:endParaRPr>
          </a:p>
          <a:p>
            <a:endParaRPr lang="en-US" altLang="en-US" sz="3200" dirty="0">
              <a:solidFill>
                <a:schemeClr val="tx1"/>
              </a:solidFill>
            </a:endParaRPr>
          </a:p>
        </p:txBody>
      </p:sp>
      <p:sp>
        <p:nvSpPr>
          <p:cNvPr id="72" name="Text Box 16"/>
          <p:cNvSpPr txBox="1">
            <a:spLocks noChangeArrowheads="1"/>
          </p:cNvSpPr>
          <p:nvPr/>
        </p:nvSpPr>
        <p:spPr bwMode="auto">
          <a:xfrm>
            <a:off x="18741632" y="2884120"/>
            <a:ext cx="13127071" cy="1136243"/>
          </a:xfrm>
          <a:prstGeom prst="rect">
            <a:avLst/>
          </a:prstGeom>
          <a:noFill/>
          <a:ln w="12700">
            <a:noFill/>
            <a:miter lim="800000"/>
            <a:headEnd/>
            <a:tailEnd/>
          </a:ln>
          <a:effectLst/>
        </p:spPr>
        <p:txBody>
          <a:bodyPr wrap="square" lIns="145436" tIns="74947" rIns="145436" bIns="74947">
            <a:spAutoFit/>
          </a:bodyPr>
          <a:lstStyle>
            <a:lvl1pPr defTabSz="676275" eaLnBrk="0" hangingPunct="0">
              <a:defRPr>
                <a:solidFill>
                  <a:srgbClr val="000066"/>
                </a:solidFill>
                <a:latin typeface="Times New Roman" panose="02020603050405020304" pitchFamily="18" charset="0"/>
                <a:ea typeface="ＭＳ Ｐゴシック" panose="020B0600070205080204" pitchFamily="34" charset="-128"/>
              </a:defRPr>
            </a:lvl1pPr>
            <a:lvl2pPr defTabSz="676275" eaLnBrk="0" hangingPunct="0">
              <a:defRPr>
                <a:solidFill>
                  <a:srgbClr val="000066"/>
                </a:solidFill>
                <a:latin typeface="Times New Roman" panose="02020603050405020304" pitchFamily="18" charset="0"/>
                <a:ea typeface="ＭＳ Ｐゴシック" panose="020B0600070205080204" pitchFamily="34" charset="-128"/>
              </a:defRPr>
            </a:lvl2pPr>
            <a:lvl3pPr defTabSz="676275" eaLnBrk="0" hangingPunct="0">
              <a:defRPr>
                <a:solidFill>
                  <a:srgbClr val="000066"/>
                </a:solidFill>
                <a:latin typeface="Times New Roman" panose="02020603050405020304" pitchFamily="18" charset="0"/>
                <a:ea typeface="ＭＳ Ｐゴシック" panose="020B0600070205080204" pitchFamily="34" charset="-128"/>
              </a:defRPr>
            </a:lvl3pPr>
            <a:lvl4pPr defTabSz="676275" eaLnBrk="0" hangingPunct="0">
              <a:defRPr>
                <a:solidFill>
                  <a:srgbClr val="000066"/>
                </a:solidFill>
                <a:latin typeface="Times New Roman" panose="02020603050405020304" pitchFamily="18" charset="0"/>
                <a:ea typeface="ＭＳ Ｐゴシック" panose="020B0600070205080204" pitchFamily="34" charset="-128"/>
              </a:defRPr>
            </a:lvl4pPr>
            <a:lvl5pPr defTabSz="676275" eaLnBrk="0" hangingPunct="0">
              <a:defRPr>
                <a:solidFill>
                  <a:srgbClr val="000066"/>
                </a:solidFill>
                <a:latin typeface="Times New Roman" panose="02020603050405020304" pitchFamily="18" charset="0"/>
                <a:ea typeface="ＭＳ Ｐゴシック" panose="020B0600070205080204" pitchFamily="34" charset="-128"/>
              </a:defRPr>
            </a:lvl5pPr>
            <a:lvl6pPr marL="20621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6pPr>
            <a:lvl7pPr marL="25193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7pPr>
            <a:lvl8pPr marL="29765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8pPr>
            <a:lvl9pPr marL="3433763" indent="223838" algn="just" defTabSz="676275" eaLnBrk="0" fontAlgn="base" hangingPunct="0">
              <a:spcBef>
                <a:spcPct val="50000"/>
              </a:spcBef>
              <a:spcAft>
                <a:spcPct val="0"/>
              </a:spcAft>
              <a:defRPr>
                <a:solidFill>
                  <a:srgbClr val="000066"/>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en-US" sz="3200" b="1" dirty="0">
                <a:solidFill>
                  <a:schemeClr val="tx1"/>
                </a:solidFill>
                <a:effectLst>
                  <a:outerShdw blurRad="38100" dist="38100" dir="2700000" algn="tl">
                    <a:srgbClr val="000000">
                      <a:alpha val="43137"/>
                    </a:srgbClr>
                  </a:outerShdw>
                </a:effectLst>
                <a:cs typeface="Times New Roman" panose="02020603050405020304" pitchFamily="18" charset="0"/>
              </a:rPr>
              <a:t>Machine Intelligence Laboratory, Computer Engineering </a:t>
            </a:r>
          </a:p>
          <a:p>
            <a:pPr algn="ctr">
              <a:spcBef>
                <a:spcPct val="0"/>
              </a:spcBef>
            </a:pPr>
            <a:r>
              <a:rPr lang="en-US" altLang="en-US" sz="3200" b="1" dirty="0">
                <a:solidFill>
                  <a:schemeClr val="tx1"/>
                </a:solidFill>
                <a:effectLst>
                  <a:outerShdw blurRad="38100" dist="38100" dir="2700000" algn="tl">
                    <a:srgbClr val="000000">
                      <a:alpha val="43137"/>
                    </a:srgbClr>
                  </a:outerShdw>
                </a:effectLst>
                <a:cs typeface="Times New Roman" panose="02020603050405020304" pitchFamily="18" charset="0"/>
              </a:rPr>
              <a:t>Rochester Institute of Technology</a:t>
            </a:r>
          </a:p>
        </p:txBody>
      </p:sp>
      <p:pic>
        <p:nvPicPr>
          <p:cNvPr id="73"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5575" y="261868"/>
            <a:ext cx="3121025" cy="3067946"/>
          </a:xfrm>
          <a:prstGeom prst="ellipse">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AutoShape 2" descr="Displaying df.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AutoShape 2634"/>
          <p:cNvSpPr>
            <a:spLocks noChangeArrowheads="1"/>
          </p:cNvSpPr>
          <p:nvPr/>
        </p:nvSpPr>
        <p:spPr bwMode="auto">
          <a:xfrm>
            <a:off x="3416280" y="11852240"/>
            <a:ext cx="6033600" cy="660400"/>
          </a:xfrm>
          <a:prstGeom prst="roundRect">
            <a:avLst>
              <a:gd name="adj" fmla="val 50000"/>
            </a:avLst>
          </a:prstGeom>
          <a:solidFill>
            <a:srgbClr val="000062"/>
          </a:solidFill>
          <a:ln w="50800">
            <a:noFill/>
            <a:round/>
            <a:headEnd/>
            <a:tailEnd/>
          </a:ln>
          <a:effectLst>
            <a:outerShdw blurRad="63500" dist="251447" dir="2700000" algn="ctr" rotWithShape="0">
              <a:srgbClr val="787878">
                <a:alpha val="74998"/>
              </a:srgbClr>
            </a:outerShdw>
          </a:effectLst>
        </p:spPr>
        <p:txBody>
          <a:bodyPr wrap="none" lIns="32434" tIns="15659" rIns="32434" bIns="15659" anchor="ctr"/>
          <a:lstStyle/>
          <a:p>
            <a:pPr algn="ctr" defTabSz="306642" eaLnBrk="0" hangingPunct="0">
              <a:spcBef>
                <a:spcPct val="0"/>
              </a:spcBef>
              <a:defRPr/>
            </a:pPr>
            <a:r>
              <a:rPr lang="en-US" sz="4000" b="1" dirty="0" err="1" smtClean="0">
                <a:solidFill>
                  <a:srgbClr val="FFCC99"/>
                </a:solidFill>
                <a:effectLst>
                  <a:outerShdw blurRad="38100" dist="38100" dir="2700000" algn="tl">
                    <a:srgbClr val="000000"/>
                  </a:outerShdw>
                </a:effectLst>
                <a:latin typeface="Verdana" pitchFamily="1" charset="0"/>
                <a:ea typeface="+mn-ea"/>
              </a:rPr>
              <a:t>i</a:t>
            </a:r>
            <a:r>
              <a:rPr lang="en-US" sz="4000" b="1" dirty="0" smtClean="0">
                <a:solidFill>
                  <a:srgbClr val="FFCC99"/>
                </a:solidFill>
                <a:effectLst>
                  <a:outerShdw blurRad="38100" dist="38100" dir="2700000" algn="tl">
                    <a:srgbClr val="000000"/>
                  </a:outerShdw>
                </a:effectLst>
                <a:latin typeface="Verdana" pitchFamily="1" charset="0"/>
                <a:ea typeface="+mn-ea"/>
              </a:rPr>
              <a:t>) User Based</a:t>
            </a:r>
            <a:endParaRPr lang="en-US" sz="4000" b="1" dirty="0">
              <a:solidFill>
                <a:srgbClr val="FFCC99"/>
              </a:solidFill>
              <a:effectLst>
                <a:outerShdw blurRad="38100" dist="38100" dir="2700000" algn="tl">
                  <a:srgbClr val="000000"/>
                </a:outerShdw>
              </a:effectLst>
              <a:latin typeface="Verdana" pitchFamily="1" charset="0"/>
              <a:ea typeface="+mn-ea"/>
            </a:endParaRPr>
          </a:p>
        </p:txBody>
      </p:sp>
      <p:sp>
        <p:nvSpPr>
          <p:cNvPr id="82" name="TextBox 13"/>
          <p:cNvSpPr txBox="1">
            <a:spLocks noChangeArrowheads="1"/>
          </p:cNvSpPr>
          <p:nvPr/>
        </p:nvSpPr>
        <p:spPr bwMode="auto">
          <a:xfrm>
            <a:off x="1143530" y="12977426"/>
            <a:ext cx="105791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3200" dirty="0" smtClean="0">
                <a:solidFill>
                  <a:schemeClr val="tx1"/>
                </a:solidFill>
                <a:cs typeface="Times New Roman" panose="02020603050405020304" pitchFamily="18" charset="0"/>
              </a:rPr>
              <a:t>In this method, the similarity between two users is used to recommend if an existing user will use a new or unused </a:t>
            </a:r>
            <a:r>
              <a:rPr lang="en-US" sz="3200" dirty="0" smtClean="0">
                <a:solidFill>
                  <a:schemeClr val="tx1"/>
                </a:solidFill>
                <a:cs typeface="Times New Roman" panose="02020603050405020304" pitchFamily="18" charset="0"/>
              </a:rPr>
              <a:t>product</a:t>
            </a:r>
            <a:r>
              <a:rPr lang="en-US" sz="3200" dirty="0" smtClean="0">
                <a:solidFill>
                  <a:schemeClr val="tx1"/>
                </a:solidFill>
                <a:cs typeface="Times New Roman" panose="02020603050405020304" pitchFamily="18" charset="0"/>
              </a:rPr>
              <a:t> </a:t>
            </a:r>
            <a:r>
              <a:rPr lang="en-US" sz="3200" dirty="0" smtClean="0">
                <a:solidFill>
                  <a:schemeClr val="tx1"/>
                </a:solidFill>
                <a:cs typeface="Times New Roman" panose="02020603050405020304" pitchFamily="18" charset="0"/>
              </a:rPr>
              <a:t>based  on the user’s history. It calculates the similarity metric between all the pairs of users in the data and  is quite </a:t>
            </a:r>
            <a:r>
              <a:rPr lang="en-US" sz="3200" dirty="0" smtClean="0">
                <a:solidFill>
                  <a:schemeClr val="tx1"/>
                </a:solidFill>
                <a:cs typeface="Times New Roman" panose="02020603050405020304" pitchFamily="18" charset="0"/>
              </a:rPr>
              <a:t> computationally expensive.</a:t>
            </a:r>
            <a:endParaRPr lang="en-US" sz="3200" dirty="0">
              <a:solidFill>
                <a:schemeClr val="tx1"/>
              </a:solidFill>
              <a:cs typeface="Times New Roman" panose="02020603050405020304" pitchFamily="18" charset="0"/>
            </a:endParaRPr>
          </a:p>
        </p:txBody>
      </p:sp>
      <p:sp>
        <p:nvSpPr>
          <p:cNvPr id="45" name="TextBox 44"/>
          <p:cNvSpPr txBox="1"/>
          <p:nvPr/>
        </p:nvSpPr>
        <p:spPr>
          <a:xfrm>
            <a:off x="15849600" y="11418466"/>
            <a:ext cx="5410200" cy="707886"/>
          </a:xfrm>
          <a:prstGeom prst="rect">
            <a:avLst/>
          </a:prstGeom>
          <a:noFill/>
        </p:spPr>
        <p:txBody>
          <a:bodyPr wrap="square" rtlCol="0">
            <a:spAutoFit/>
          </a:bodyPr>
          <a:lstStyle/>
          <a:p>
            <a:pPr algn="ctr"/>
            <a:r>
              <a:rPr lang="en-IN" sz="4000" b="1" dirty="0" smtClean="0">
                <a:solidFill>
                  <a:schemeClr val="tx1"/>
                </a:solidFill>
              </a:rPr>
              <a:t>Flow Diagram</a:t>
            </a:r>
            <a:endParaRPr lang="en-IN" sz="4000" b="1" dirty="0">
              <a:solidFill>
                <a:schemeClr val="tx1"/>
              </a:solidFill>
            </a:endParaRPr>
          </a:p>
        </p:txBody>
      </p:sp>
      <p:sp>
        <p:nvSpPr>
          <p:cNvPr id="233" name="TextBox 232"/>
          <p:cNvSpPr txBox="1"/>
          <p:nvPr/>
        </p:nvSpPr>
        <p:spPr>
          <a:xfrm>
            <a:off x="25387880" y="14844714"/>
            <a:ext cx="9493249" cy="584775"/>
          </a:xfrm>
          <a:prstGeom prst="rect">
            <a:avLst/>
          </a:prstGeom>
          <a:noFill/>
        </p:spPr>
        <p:txBody>
          <a:bodyPr wrap="square" rtlCol="0">
            <a:spAutoFit/>
          </a:bodyPr>
          <a:lstStyle/>
          <a:p>
            <a:endParaRPr lang="en-US" altLang="en-US" sz="3200" dirty="0">
              <a:solidFill>
                <a:schemeClr val="tx1"/>
              </a:solidFill>
            </a:endParaRPr>
          </a:p>
        </p:txBody>
      </p:sp>
      <p:sp>
        <p:nvSpPr>
          <p:cNvPr id="46" name="TextBox 45"/>
          <p:cNvSpPr txBox="1"/>
          <p:nvPr/>
        </p:nvSpPr>
        <p:spPr>
          <a:xfrm>
            <a:off x="4714780" y="26683923"/>
            <a:ext cx="18931070" cy="2092881"/>
          </a:xfrm>
          <a:prstGeom prst="rect">
            <a:avLst/>
          </a:prstGeom>
          <a:noFill/>
        </p:spPr>
        <p:txBody>
          <a:bodyPr wrap="square" rtlCol="0">
            <a:spAutoFit/>
          </a:bodyPr>
          <a:lstStyle/>
          <a:p>
            <a:pPr algn="ctr"/>
            <a:r>
              <a:rPr lang="en-IN" sz="3400" b="1" dirty="0" smtClean="0">
                <a:solidFill>
                  <a:schemeClr val="tx1"/>
                </a:solidFill>
              </a:rPr>
              <a:t>Acknowledgements</a:t>
            </a:r>
          </a:p>
          <a:p>
            <a:pPr marL="514350" indent="-514350" algn="l">
              <a:buFont typeface="+mj-lt"/>
              <a:buAutoNum type="arabicPeriod"/>
            </a:pPr>
            <a:r>
              <a:rPr lang="en-IN" sz="3200" dirty="0" smtClean="0">
                <a:solidFill>
                  <a:schemeClr val="tx1"/>
                </a:solidFill>
              </a:rPr>
              <a:t>Knowledge-Based Systems - </a:t>
            </a:r>
            <a:r>
              <a:rPr lang="en-IN" sz="3200" dirty="0" err="1" smtClean="0">
                <a:solidFill>
                  <a:schemeClr val="tx1"/>
                </a:solidFill>
              </a:rPr>
              <a:t>Haifeng</a:t>
            </a:r>
            <a:r>
              <a:rPr lang="en-IN" sz="3200" dirty="0" smtClean="0">
                <a:solidFill>
                  <a:schemeClr val="tx1"/>
                </a:solidFill>
              </a:rPr>
              <a:t> Liu </a:t>
            </a:r>
            <a:r>
              <a:rPr lang="en-IN" sz="3200" dirty="0" smtClean="0">
                <a:solidFill>
                  <a:schemeClr val="tx1"/>
                </a:solidFill>
              </a:rPr>
              <a:t>Beijing </a:t>
            </a:r>
            <a:r>
              <a:rPr lang="en-IN" sz="3200" dirty="0" smtClean="0">
                <a:solidFill>
                  <a:schemeClr val="tx1"/>
                </a:solidFill>
              </a:rPr>
              <a:t>University of Posts and Telecommunications, China</a:t>
            </a:r>
            <a:endParaRPr lang="en-IN" sz="3200" dirty="0" smtClean="0">
              <a:solidFill>
                <a:schemeClr val="tx1"/>
              </a:solidFill>
            </a:endParaRPr>
          </a:p>
          <a:p>
            <a:pPr marL="514350" indent="-514350" algn="l">
              <a:buFont typeface="+mj-lt"/>
              <a:buAutoNum type="arabicPeriod"/>
            </a:pPr>
            <a:r>
              <a:rPr lang="en-IN" sz="3200" dirty="0" smtClean="0">
                <a:solidFill>
                  <a:schemeClr val="tx1"/>
                </a:solidFill>
              </a:rPr>
              <a:t>Similarity and recommender </a:t>
            </a:r>
            <a:r>
              <a:rPr lang="en-IN" sz="3200" dirty="0" smtClean="0">
                <a:solidFill>
                  <a:schemeClr val="tx1"/>
                </a:solidFill>
              </a:rPr>
              <a:t>systems - </a:t>
            </a:r>
            <a:r>
              <a:rPr lang="en-IN" sz="3200" dirty="0" smtClean="0">
                <a:solidFill>
                  <a:schemeClr val="tx1"/>
                </a:solidFill>
              </a:rPr>
              <a:t>Hiroshi </a:t>
            </a:r>
            <a:r>
              <a:rPr lang="en-IN" sz="3200" dirty="0" err="1" smtClean="0">
                <a:solidFill>
                  <a:schemeClr val="tx1"/>
                </a:solidFill>
              </a:rPr>
              <a:t>Shimodaira</a:t>
            </a:r>
            <a:r>
              <a:rPr lang="en-IN" sz="3200" dirty="0" smtClean="0">
                <a:solidFill>
                  <a:schemeClr val="tx1"/>
                </a:solidFill>
              </a:rPr>
              <a:t>, School of Informatics, University of Edinburgh</a:t>
            </a:r>
            <a:endParaRPr lang="en-IN" sz="3200" dirty="0" smtClean="0">
              <a:solidFill>
                <a:schemeClr val="tx1"/>
              </a:solidFill>
            </a:endParaRPr>
          </a:p>
        </p:txBody>
      </p:sp>
      <p:sp>
        <p:nvSpPr>
          <p:cNvPr id="31" name="TextBox 30"/>
          <p:cNvSpPr txBox="1"/>
          <p:nvPr/>
        </p:nvSpPr>
        <p:spPr>
          <a:xfrm>
            <a:off x="16140046" y="19205208"/>
            <a:ext cx="4791160" cy="461665"/>
          </a:xfrm>
          <a:prstGeom prst="rect">
            <a:avLst/>
          </a:prstGeom>
          <a:noFill/>
        </p:spPr>
        <p:txBody>
          <a:bodyPr wrap="square" rtlCol="0">
            <a:spAutoFit/>
          </a:bodyPr>
          <a:lstStyle/>
          <a:p>
            <a:pPr algn="ctr"/>
            <a:r>
              <a:rPr lang="en-IN" sz="2400" dirty="0">
                <a:solidFill>
                  <a:schemeClr val="tx1"/>
                </a:solidFill>
              </a:rPr>
              <a:t>a</a:t>
            </a:r>
            <a:r>
              <a:rPr lang="en-IN" sz="2400" dirty="0" smtClean="0">
                <a:solidFill>
                  <a:schemeClr val="tx1"/>
                </a:solidFill>
              </a:rPr>
              <a:t>) User Based Recommender System</a:t>
            </a:r>
            <a:endParaRPr lang="en-IN" sz="2400" dirty="0">
              <a:solidFill>
                <a:schemeClr val="tx1"/>
              </a:solidFill>
            </a:endParaRPr>
          </a:p>
        </p:txBody>
      </p:sp>
      <p:pic>
        <p:nvPicPr>
          <p:cNvPr id="3" name="Picture 2" descr="C:\Users\Sabarish\Desktop\collaborative_filtering4-e1438083772522.png"/>
          <p:cNvPicPr>
            <a:picLocks noChangeAspect="1" noChangeArrowheads="1"/>
          </p:cNvPicPr>
          <p:nvPr/>
        </p:nvPicPr>
        <p:blipFill>
          <a:blip r:embed="rId5"/>
          <a:srcRect/>
          <a:stretch>
            <a:fillRect/>
          </a:stretch>
        </p:blipFill>
        <p:spPr bwMode="auto">
          <a:xfrm>
            <a:off x="12588868" y="5272022"/>
            <a:ext cx="11557048" cy="6032780"/>
          </a:xfrm>
          <a:prstGeom prst="rect">
            <a:avLst/>
          </a:prstGeom>
          <a:noFill/>
        </p:spPr>
      </p:pic>
      <p:cxnSp>
        <p:nvCxnSpPr>
          <p:cNvPr id="112" name="Straight Arrow Connector 111"/>
          <p:cNvCxnSpPr>
            <a:stCxn id="98" idx="1"/>
            <a:endCxn id="108" idx="6"/>
          </p:cNvCxnSpPr>
          <p:nvPr/>
        </p:nvCxnSpPr>
        <p:spPr>
          <a:xfrm rot="10800000" flipV="1">
            <a:off x="14401007" y="13246720"/>
            <a:ext cx="1584394" cy="4613704"/>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12644398" y="12502574"/>
            <a:ext cx="11572956" cy="6429420"/>
            <a:chOff x="12644398" y="17773672"/>
            <a:chExt cx="11572956" cy="6429420"/>
          </a:xfrm>
        </p:grpSpPr>
        <p:cxnSp>
          <p:nvCxnSpPr>
            <p:cNvPr id="102" name="Straight Arrow Connector 101"/>
            <p:cNvCxnSpPr>
              <a:stCxn id="97" idx="3"/>
              <a:endCxn id="99" idx="2"/>
            </p:cNvCxnSpPr>
            <p:nvPr/>
          </p:nvCxnSpPr>
          <p:spPr>
            <a:xfrm flipV="1">
              <a:off x="20876353" y="18488052"/>
              <a:ext cx="1584392" cy="2"/>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7" idx="3"/>
            </p:cNvCxnSpPr>
            <p:nvPr/>
          </p:nvCxnSpPr>
          <p:spPr>
            <a:xfrm>
              <a:off x="20876353" y="18488054"/>
              <a:ext cx="1687722" cy="2500328"/>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7" idx="3"/>
              <a:endCxn id="101" idx="2"/>
            </p:cNvCxnSpPr>
            <p:nvPr/>
          </p:nvCxnSpPr>
          <p:spPr>
            <a:xfrm>
              <a:off x="20876353" y="18488054"/>
              <a:ext cx="1584392" cy="4643468"/>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8" idx="3"/>
              <a:endCxn id="97" idx="1"/>
            </p:cNvCxnSpPr>
            <p:nvPr/>
          </p:nvCxnSpPr>
          <p:spPr>
            <a:xfrm flipV="1">
              <a:off x="17638680" y="18488054"/>
              <a:ext cx="1584393" cy="29765"/>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8" idx="2"/>
              <a:endCxn id="101" idx="2"/>
            </p:cNvCxnSpPr>
            <p:nvPr/>
          </p:nvCxnSpPr>
          <p:spPr>
            <a:xfrm rot="16200000" flipH="1">
              <a:off x="17642082" y="18312857"/>
              <a:ext cx="3988622" cy="5648704"/>
            </a:xfrm>
            <a:prstGeom prst="straightConnector1">
              <a:avLst/>
            </a:prstGeom>
            <a:ln w="31750">
              <a:solidFill>
                <a:schemeClr val="accent2">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12644398" y="17773672"/>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A</a:t>
              </a:r>
              <a:endParaRPr lang="en-IN" sz="2400" dirty="0">
                <a:latin typeface="Times New Roman" pitchFamily="18" charset="0"/>
                <a:cs typeface="Times New Roman" pitchFamily="18" charset="0"/>
              </a:endParaRPr>
            </a:p>
          </p:txBody>
        </p:sp>
        <p:sp>
          <p:nvSpPr>
            <p:cNvPr id="97" name="Rectangle 96"/>
            <p:cNvSpPr/>
            <p:nvPr/>
          </p:nvSpPr>
          <p:spPr>
            <a:xfrm>
              <a:off x="19223073" y="17862970"/>
              <a:ext cx="1653279" cy="12501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User 2</a:t>
              </a:r>
            </a:p>
          </p:txBody>
        </p:sp>
        <p:sp>
          <p:nvSpPr>
            <p:cNvPr id="98" name="Rectangle 97"/>
            <p:cNvSpPr/>
            <p:nvPr/>
          </p:nvSpPr>
          <p:spPr>
            <a:xfrm>
              <a:off x="15985401" y="17892735"/>
              <a:ext cx="1653279" cy="12501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User</a:t>
              </a:r>
              <a:r>
                <a:rPr lang="en-IN" dirty="0" smtClean="0"/>
                <a:t> </a:t>
              </a:r>
              <a:r>
                <a:rPr lang="en-IN" sz="2400" dirty="0" smtClean="0">
                  <a:latin typeface="Times New Roman" pitchFamily="18" charset="0"/>
                  <a:cs typeface="Times New Roman" pitchFamily="18" charset="0"/>
                </a:rPr>
                <a:t>1</a:t>
              </a:r>
            </a:p>
          </p:txBody>
        </p:sp>
        <p:sp>
          <p:nvSpPr>
            <p:cNvPr id="99" name="Oval 98"/>
            <p:cNvSpPr/>
            <p:nvPr/>
          </p:nvSpPr>
          <p:spPr>
            <a:xfrm>
              <a:off x="22460745" y="17773672"/>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A</a:t>
              </a:r>
              <a:endParaRPr lang="en-IN" sz="2400" dirty="0" smtClean="0">
                <a:latin typeface="Times New Roman" pitchFamily="18" charset="0"/>
                <a:cs typeface="Times New Roman" pitchFamily="18" charset="0"/>
              </a:endParaRPr>
            </a:p>
          </p:txBody>
        </p:sp>
        <p:sp>
          <p:nvSpPr>
            <p:cNvPr id="100" name="Oval 99"/>
            <p:cNvSpPr/>
            <p:nvPr/>
          </p:nvSpPr>
          <p:spPr>
            <a:xfrm>
              <a:off x="22460745" y="20095407"/>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B</a:t>
              </a:r>
              <a:endParaRPr lang="en-IN" sz="2400" dirty="0" smtClean="0">
                <a:latin typeface="Times New Roman" pitchFamily="18" charset="0"/>
                <a:cs typeface="Times New Roman" pitchFamily="18" charset="0"/>
              </a:endParaRPr>
            </a:p>
          </p:txBody>
        </p:sp>
        <p:sp>
          <p:nvSpPr>
            <p:cNvPr id="101" name="Oval 100"/>
            <p:cNvSpPr/>
            <p:nvPr/>
          </p:nvSpPr>
          <p:spPr>
            <a:xfrm>
              <a:off x="22460745" y="22417142"/>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D</a:t>
              </a:r>
              <a:endParaRPr lang="en-IN" sz="2400" dirty="0" smtClean="0">
                <a:latin typeface="Times New Roman" pitchFamily="18" charset="0"/>
                <a:cs typeface="Times New Roman" pitchFamily="18" charset="0"/>
              </a:endParaRPr>
            </a:p>
          </p:txBody>
        </p:sp>
        <p:sp>
          <p:nvSpPr>
            <p:cNvPr id="107" name="Oval 106"/>
            <p:cNvSpPr/>
            <p:nvPr/>
          </p:nvSpPr>
          <p:spPr>
            <a:xfrm>
              <a:off x="12644398" y="20131492"/>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B</a:t>
              </a:r>
              <a:endParaRPr lang="en-IN" sz="2400" dirty="0" smtClean="0">
                <a:latin typeface="Times New Roman" pitchFamily="18" charset="0"/>
                <a:cs typeface="Times New Roman" pitchFamily="18" charset="0"/>
              </a:endParaRPr>
            </a:p>
          </p:txBody>
        </p:sp>
        <p:sp>
          <p:nvSpPr>
            <p:cNvPr id="108" name="Oval 107"/>
            <p:cNvSpPr/>
            <p:nvPr/>
          </p:nvSpPr>
          <p:spPr>
            <a:xfrm>
              <a:off x="12644398" y="22417142"/>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C</a:t>
              </a:r>
              <a:endParaRPr lang="en-IN" sz="2400" dirty="0" smtClean="0">
                <a:latin typeface="Times New Roman" pitchFamily="18" charset="0"/>
                <a:cs typeface="Times New Roman" pitchFamily="18" charset="0"/>
              </a:endParaRPr>
            </a:p>
          </p:txBody>
        </p:sp>
        <p:cxnSp>
          <p:nvCxnSpPr>
            <p:cNvPr id="109" name="Straight Arrow Connector 108"/>
            <p:cNvCxnSpPr>
              <a:stCxn id="97" idx="2"/>
              <a:endCxn id="108" idx="6"/>
            </p:cNvCxnSpPr>
            <p:nvPr/>
          </p:nvCxnSpPr>
          <p:spPr>
            <a:xfrm rot="5400000">
              <a:off x="15216167" y="18297976"/>
              <a:ext cx="4018387" cy="5648706"/>
            </a:xfrm>
            <a:prstGeom prst="straightConnector1">
              <a:avLst/>
            </a:prstGeom>
            <a:ln w="31750">
              <a:solidFill>
                <a:schemeClr val="accent2">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14401007" y="18488052"/>
              <a:ext cx="1584392" cy="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8" idx="1"/>
              <a:endCxn id="107" idx="6"/>
            </p:cNvCxnSpPr>
            <p:nvPr/>
          </p:nvCxnSpPr>
          <p:spPr>
            <a:xfrm rot="10800000" flipV="1">
              <a:off x="14401009" y="18517819"/>
              <a:ext cx="1584393" cy="2328053"/>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7716496" y="17845110"/>
              <a:ext cx="1549949" cy="584775"/>
            </a:xfrm>
            <a:prstGeom prst="rect">
              <a:avLst/>
            </a:prstGeom>
            <a:noFill/>
          </p:spPr>
          <p:txBody>
            <a:bodyPr wrap="square" rtlCol="0">
              <a:spAutoFit/>
            </a:bodyPr>
            <a:lstStyle/>
            <a:p>
              <a:r>
                <a:rPr lang="en-IN" sz="3200" dirty="0" smtClean="0">
                  <a:solidFill>
                    <a:schemeClr val="tx1"/>
                  </a:solidFill>
                  <a:ea typeface="+mn-ea"/>
                  <a:cs typeface="Times New Roman" pitchFamily="18" charset="0"/>
                </a:rPr>
                <a:t>Similar</a:t>
              </a:r>
            </a:p>
          </p:txBody>
        </p:sp>
        <p:cxnSp>
          <p:nvCxnSpPr>
            <p:cNvPr id="115" name="Straight Arrow Connector 114"/>
            <p:cNvCxnSpPr/>
            <p:nvPr/>
          </p:nvCxnSpPr>
          <p:spPr>
            <a:xfrm>
              <a:off x="16674267" y="23214437"/>
              <a:ext cx="1033300" cy="2647"/>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7914227" y="23012460"/>
              <a:ext cx="2376589" cy="400110"/>
            </a:xfrm>
            <a:prstGeom prst="rect">
              <a:avLst/>
            </a:prstGeom>
            <a:noFill/>
          </p:spPr>
          <p:txBody>
            <a:bodyPr wrap="square" rtlCol="0">
              <a:spAutoFit/>
            </a:bodyPr>
            <a:lstStyle/>
            <a:p>
              <a:r>
                <a:rPr lang="en-IN" sz="2000" dirty="0" smtClean="0"/>
                <a:t>Item used b</a:t>
              </a:r>
              <a:r>
                <a:rPr lang="en-IN" sz="2000" dirty="0" smtClean="0"/>
                <a:t>y </a:t>
              </a:r>
              <a:r>
                <a:rPr lang="en-IN" sz="2000" dirty="0" smtClean="0"/>
                <a:t>User</a:t>
              </a:r>
              <a:endParaRPr lang="en-IN" sz="2000" dirty="0"/>
            </a:p>
          </p:txBody>
        </p:sp>
        <p:cxnSp>
          <p:nvCxnSpPr>
            <p:cNvPr id="117" name="Straight Arrow Connector 116"/>
            <p:cNvCxnSpPr/>
            <p:nvPr/>
          </p:nvCxnSpPr>
          <p:spPr>
            <a:xfrm rot="10800000" flipV="1">
              <a:off x="16674267" y="23845259"/>
              <a:ext cx="1033300" cy="15873"/>
            </a:xfrm>
            <a:prstGeom prst="straightConnector1">
              <a:avLst/>
            </a:prstGeom>
            <a:ln w="31750">
              <a:solidFill>
                <a:schemeClr val="accent2">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7914227" y="23622364"/>
              <a:ext cx="2731227" cy="400110"/>
            </a:xfrm>
            <a:prstGeom prst="rect">
              <a:avLst/>
            </a:prstGeom>
            <a:noFill/>
          </p:spPr>
          <p:txBody>
            <a:bodyPr wrap="square" rtlCol="0">
              <a:spAutoFit/>
            </a:bodyPr>
            <a:lstStyle/>
            <a:p>
              <a:r>
                <a:rPr lang="en-IN" sz="2000" dirty="0" smtClean="0"/>
                <a:t>Recommended </a:t>
              </a:r>
              <a:r>
                <a:rPr lang="en-IN" sz="2000" dirty="0" smtClean="0"/>
                <a:t>Item</a:t>
              </a:r>
              <a:endParaRPr lang="en-IN" sz="2000" dirty="0"/>
            </a:p>
          </p:txBody>
        </p:sp>
        <p:sp>
          <p:nvSpPr>
            <p:cNvPr id="119" name="Rectangle 118"/>
            <p:cNvSpPr/>
            <p:nvPr/>
          </p:nvSpPr>
          <p:spPr>
            <a:xfrm>
              <a:off x="16570937" y="22774332"/>
              <a:ext cx="402986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grpSp>
      <p:sp>
        <p:nvSpPr>
          <p:cNvPr id="51" name="AutoShape 2634"/>
          <p:cNvSpPr>
            <a:spLocks noChangeArrowheads="1"/>
          </p:cNvSpPr>
          <p:nvPr/>
        </p:nvSpPr>
        <p:spPr bwMode="auto">
          <a:xfrm>
            <a:off x="3416280" y="15996757"/>
            <a:ext cx="6033600" cy="660400"/>
          </a:xfrm>
          <a:prstGeom prst="roundRect">
            <a:avLst>
              <a:gd name="adj" fmla="val 50000"/>
            </a:avLst>
          </a:prstGeom>
          <a:solidFill>
            <a:srgbClr val="000062"/>
          </a:solidFill>
          <a:ln w="50800">
            <a:noFill/>
            <a:round/>
            <a:headEnd/>
            <a:tailEnd/>
          </a:ln>
          <a:effectLst>
            <a:outerShdw blurRad="63500" dist="251447" dir="2700000" algn="ctr" rotWithShape="0">
              <a:srgbClr val="787878">
                <a:alpha val="74998"/>
              </a:srgbClr>
            </a:outerShdw>
          </a:effectLst>
        </p:spPr>
        <p:txBody>
          <a:bodyPr wrap="none" lIns="32434" tIns="15659" rIns="32434" bIns="15659" anchor="ctr"/>
          <a:lstStyle/>
          <a:p>
            <a:pPr algn="ctr" defTabSz="306642" eaLnBrk="0" hangingPunct="0">
              <a:spcBef>
                <a:spcPct val="0"/>
              </a:spcBef>
              <a:defRPr/>
            </a:pPr>
            <a:r>
              <a:rPr lang="en-US" sz="4000" b="1" dirty="0" smtClean="0">
                <a:solidFill>
                  <a:srgbClr val="FFCC99"/>
                </a:solidFill>
                <a:effectLst>
                  <a:outerShdw blurRad="38100" dist="38100" dir="2700000" algn="tl">
                    <a:srgbClr val="000000"/>
                  </a:outerShdw>
                </a:effectLst>
                <a:latin typeface="Verdana" pitchFamily="1" charset="0"/>
                <a:ea typeface="+mn-ea"/>
              </a:rPr>
              <a:t>ii) Item </a:t>
            </a:r>
            <a:r>
              <a:rPr lang="en-US" sz="4000" b="1" dirty="0" smtClean="0">
                <a:solidFill>
                  <a:srgbClr val="FFCC99"/>
                </a:solidFill>
                <a:effectLst>
                  <a:outerShdw blurRad="38100" dist="38100" dir="2700000" algn="tl">
                    <a:srgbClr val="000000"/>
                  </a:outerShdw>
                </a:effectLst>
                <a:latin typeface="Verdana" pitchFamily="1" charset="0"/>
                <a:ea typeface="+mn-ea"/>
              </a:rPr>
              <a:t>Based</a:t>
            </a:r>
            <a:endParaRPr lang="en-US" sz="4000" b="1" dirty="0">
              <a:solidFill>
                <a:srgbClr val="FFCC99"/>
              </a:solidFill>
              <a:effectLst>
                <a:outerShdw blurRad="38100" dist="38100" dir="2700000" algn="tl">
                  <a:srgbClr val="000000"/>
                </a:outerShdw>
              </a:effectLst>
              <a:latin typeface="Verdana" pitchFamily="1" charset="0"/>
              <a:ea typeface="+mn-ea"/>
            </a:endParaRPr>
          </a:p>
        </p:txBody>
      </p:sp>
      <p:sp>
        <p:nvSpPr>
          <p:cNvPr id="52" name="TextBox 13"/>
          <p:cNvSpPr txBox="1">
            <a:spLocks noChangeArrowheads="1"/>
          </p:cNvSpPr>
          <p:nvPr/>
        </p:nvSpPr>
        <p:spPr bwMode="auto">
          <a:xfrm>
            <a:off x="1143530" y="17121943"/>
            <a:ext cx="105791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3200" dirty="0" smtClean="0">
                <a:solidFill>
                  <a:schemeClr val="tx1"/>
                </a:solidFill>
                <a:cs typeface="Times New Roman" panose="02020603050405020304" pitchFamily="18" charset="0"/>
              </a:rPr>
              <a:t>It is same as the user based filtering technique but the difference is that </a:t>
            </a:r>
            <a:r>
              <a:rPr lang="en-US" sz="3200" dirty="0" smtClean="0">
                <a:solidFill>
                  <a:schemeClr val="tx1"/>
                </a:solidFill>
                <a:cs typeface="Times New Roman" panose="02020603050405020304" pitchFamily="18" charset="0"/>
              </a:rPr>
              <a:t>the similarity between two </a:t>
            </a:r>
            <a:r>
              <a:rPr lang="en-US" sz="3200" dirty="0" smtClean="0">
                <a:solidFill>
                  <a:schemeClr val="tx1"/>
                </a:solidFill>
                <a:cs typeface="Times New Roman" panose="02020603050405020304" pitchFamily="18" charset="0"/>
              </a:rPr>
              <a:t>items or products is </a:t>
            </a:r>
            <a:r>
              <a:rPr lang="en-US" sz="3200" dirty="0" smtClean="0">
                <a:solidFill>
                  <a:schemeClr val="tx1"/>
                </a:solidFill>
                <a:cs typeface="Times New Roman" panose="02020603050405020304" pitchFamily="18" charset="0"/>
              </a:rPr>
              <a:t>used </a:t>
            </a:r>
            <a:r>
              <a:rPr lang="en-US" sz="3200" dirty="0" smtClean="0">
                <a:solidFill>
                  <a:schemeClr val="tx1"/>
                </a:solidFill>
                <a:cs typeface="Times New Roman" panose="02020603050405020304" pitchFamily="18" charset="0"/>
              </a:rPr>
              <a:t>as a metric to </a:t>
            </a:r>
            <a:r>
              <a:rPr lang="en-US" sz="3200" dirty="0" smtClean="0">
                <a:solidFill>
                  <a:schemeClr val="tx1"/>
                </a:solidFill>
                <a:cs typeface="Times New Roman" panose="02020603050405020304" pitchFamily="18" charset="0"/>
              </a:rPr>
              <a:t>gauge </a:t>
            </a:r>
            <a:r>
              <a:rPr lang="en-US" sz="3200" dirty="0" smtClean="0">
                <a:solidFill>
                  <a:schemeClr val="tx1"/>
                </a:solidFill>
                <a:cs typeface="Times New Roman" panose="02020603050405020304" pitchFamily="18" charset="0"/>
              </a:rPr>
              <a:t>if </a:t>
            </a:r>
            <a:r>
              <a:rPr lang="en-US" sz="3200" dirty="0" smtClean="0">
                <a:solidFill>
                  <a:schemeClr val="tx1"/>
                </a:solidFill>
                <a:cs typeface="Times New Roman" panose="02020603050405020304" pitchFamily="18" charset="0"/>
              </a:rPr>
              <a:t>an existing user will use a new or unused </a:t>
            </a:r>
            <a:r>
              <a:rPr lang="en-US" sz="3200" dirty="0" smtClean="0">
                <a:solidFill>
                  <a:schemeClr val="tx1"/>
                </a:solidFill>
                <a:cs typeface="Times New Roman" panose="02020603050405020304" pitchFamily="18" charset="0"/>
              </a:rPr>
              <a:t>product</a:t>
            </a:r>
            <a:r>
              <a:rPr lang="en-US" sz="3200" dirty="0" smtClean="0">
                <a:solidFill>
                  <a:schemeClr val="tx1"/>
                </a:solidFill>
                <a:cs typeface="Times New Roman" panose="02020603050405020304" pitchFamily="18" charset="0"/>
              </a:rPr>
              <a:t> </a:t>
            </a:r>
            <a:r>
              <a:rPr lang="en-US" sz="3200" dirty="0" smtClean="0">
                <a:solidFill>
                  <a:schemeClr val="tx1"/>
                </a:solidFill>
                <a:cs typeface="Times New Roman" panose="02020603050405020304" pitchFamily="18" charset="0"/>
              </a:rPr>
              <a:t>based  on the user’s history. It calculates the similarity metric between all the pairs of items.</a:t>
            </a:r>
            <a:endParaRPr lang="en-US" sz="3200" dirty="0">
              <a:solidFill>
                <a:schemeClr val="tx1"/>
              </a:solidFill>
              <a:cs typeface="Times New Roman" panose="02020603050405020304" pitchFamily="18" charset="0"/>
            </a:endParaRPr>
          </a:p>
        </p:txBody>
      </p:sp>
      <p:cxnSp>
        <p:nvCxnSpPr>
          <p:cNvPr id="55" name="Straight Arrow Connector 54"/>
          <p:cNvCxnSpPr>
            <a:endCxn id="63" idx="2"/>
          </p:cNvCxnSpPr>
          <p:nvPr/>
        </p:nvCxnSpPr>
        <p:spPr>
          <a:xfrm flipV="1">
            <a:off x="20145388" y="20991158"/>
            <a:ext cx="2315357" cy="1214446"/>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61" idx="1"/>
          </p:cNvCxnSpPr>
          <p:nvPr/>
        </p:nvCxnSpPr>
        <p:spPr>
          <a:xfrm flipV="1">
            <a:off x="17638680" y="22848548"/>
            <a:ext cx="1584393" cy="29765"/>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9223073" y="22223464"/>
            <a:ext cx="1653279" cy="12501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B</a:t>
            </a:r>
            <a:endParaRPr lang="en-IN" sz="2400" dirty="0" smtClean="0">
              <a:latin typeface="Times New Roman" pitchFamily="18" charset="0"/>
              <a:cs typeface="Times New Roman" pitchFamily="18" charset="0"/>
            </a:endParaRPr>
          </a:p>
        </p:txBody>
      </p:sp>
      <p:sp>
        <p:nvSpPr>
          <p:cNvPr id="62" name="Rectangle 61"/>
          <p:cNvSpPr/>
          <p:nvPr/>
        </p:nvSpPr>
        <p:spPr>
          <a:xfrm>
            <a:off x="15985401" y="22324667"/>
            <a:ext cx="1653279" cy="12501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Item A</a:t>
            </a:r>
            <a:endParaRPr lang="en-IN" sz="2400" dirty="0" smtClean="0">
              <a:latin typeface="Times New Roman" pitchFamily="18" charset="0"/>
              <a:cs typeface="Times New Roman" pitchFamily="18" charset="0"/>
            </a:endParaRPr>
          </a:p>
        </p:txBody>
      </p:sp>
      <p:sp>
        <p:nvSpPr>
          <p:cNvPr id="63" name="Oval 62"/>
          <p:cNvSpPr/>
          <p:nvPr/>
        </p:nvSpPr>
        <p:spPr>
          <a:xfrm>
            <a:off x="22460745" y="20276778"/>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User 2</a:t>
            </a:r>
            <a:endParaRPr lang="en-IN" sz="2400" dirty="0" smtClean="0">
              <a:latin typeface="Times New Roman" pitchFamily="18" charset="0"/>
              <a:cs typeface="Times New Roman" pitchFamily="18" charset="0"/>
            </a:endParaRPr>
          </a:p>
        </p:txBody>
      </p:sp>
      <p:sp>
        <p:nvSpPr>
          <p:cNvPr id="66" name="Oval 65"/>
          <p:cNvSpPr/>
          <p:nvPr/>
        </p:nvSpPr>
        <p:spPr>
          <a:xfrm>
            <a:off x="12644398" y="20276778"/>
            <a:ext cx="1756609" cy="142876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Times New Roman" pitchFamily="18" charset="0"/>
                <a:cs typeface="Times New Roman" pitchFamily="18" charset="0"/>
              </a:rPr>
              <a:t>User 1</a:t>
            </a:r>
            <a:endParaRPr lang="en-IN" sz="2400" dirty="0" smtClean="0">
              <a:latin typeface="Times New Roman" pitchFamily="18" charset="0"/>
              <a:cs typeface="Times New Roman" pitchFamily="18" charset="0"/>
            </a:endParaRPr>
          </a:p>
        </p:txBody>
      </p:sp>
      <p:cxnSp>
        <p:nvCxnSpPr>
          <p:cNvPr id="69" name="Straight Arrow Connector 68"/>
          <p:cNvCxnSpPr>
            <a:stCxn id="63" idx="2"/>
            <a:endCxn id="62" idx="0"/>
          </p:cNvCxnSpPr>
          <p:nvPr/>
        </p:nvCxnSpPr>
        <p:spPr>
          <a:xfrm rot="10800000" flipV="1">
            <a:off x="16812041" y="20991157"/>
            <a:ext cx="5648704" cy="1333509"/>
          </a:xfrm>
          <a:prstGeom prst="straightConnector1">
            <a:avLst/>
          </a:prstGeom>
          <a:ln w="31750">
            <a:solidFill>
              <a:schemeClr val="accent2">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 idx="0"/>
            <a:endCxn id="66" idx="6"/>
          </p:cNvCxnSpPr>
          <p:nvPr/>
        </p:nvCxnSpPr>
        <p:spPr>
          <a:xfrm rot="16200000" flipV="1">
            <a:off x="16609207" y="18782958"/>
            <a:ext cx="1232306" cy="5648706"/>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7716496" y="22274266"/>
            <a:ext cx="1549949" cy="584775"/>
          </a:xfrm>
          <a:prstGeom prst="rect">
            <a:avLst/>
          </a:prstGeom>
          <a:noFill/>
        </p:spPr>
        <p:txBody>
          <a:bodyPr wrap="square" rtlCol="0">
            <a:spAutoFit/>
          </a:bodyPr>
          <a:lstStyle/>
          <a:p>
            <a:r>
              <a:rPr lang="en-IN" sz="3200" dirty="0" smtClean="0">
                <a:solidFill>
                  <a:schemeClr val="tx1"/>
                </a:solidFill>
                <a:ea typeface="+mn-ea"/>
                <a:cs typeface="Times New Roman" pitchFamily="18" charset="0"/>
              </a:rPr>
              <a:t>Similar</a:t>
            </a:r>
          </a:p>
        </p:txBody>
      </p:sp>
      <p:cxnSp>
        <p:nvCxnSpPr>
          <p:cNvPr id="75" name="Straight Arrow Connector 74"/>
          <p:cNvCxnSpPr/>
          <p:nvPr/>
        </p:nvCxnSpPr>
        <p:spPr>
          <a:xfrm>
            <a:off x="16674267" y="24288783"/>
            <a:ext cx="1033300" cy="2647"/>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7914227" y="24086806"/>
            <a:ext cx="2376589" cy="400110"/>
          </a:xfrm>
          <a:prstGeom prst="rect">
            <a:avLst/>
          </a:prstGeom>
          <a:noFill/>
        </p:spPr>
        <p:txBody>
          <a:bodyPr wrap="square" rtlCol="0">
            <a:spAutoFit/>
          </a:bodyPr>
          <a:lstStyle/>
          <a:p>
            <a:r>
              <a:rPr lang="en-IN" sz="2000" dirty="0" smtClean="0"/>
              <a:t>Item used by </a:t>
            </a:r>
            <a:r>
              <a:rPr lang="en-IN" sz="2000" dirty="0" smtClean="0"/>
              <a:t>User</a:t>
            </a:r>
            <a:endParaRPr lang="en-IN" sz="2000" dirty="0"/>
          </a:p>
        </p:txBody>
      </p:sp>
      <p:cxnSp>
        <p:nvCxnSpPr>
          <p:cNvPr id="77" name="Straight Arrow Connector 76"/>
          <p:cNvCxnSpPr/>
          <p:nvPr/>
        </p:nvCxnSpPr>
        <p:spPr>
          <a:xfrm rot="10800000" flipV="1">
            <a:off x="16674267" y="24919605"/>
            <a:ext cx="1033300" cy="15873"/>
          </a:xfrm>
          <a:prstGeom prst="straightConnector1">
            <a:avLst/>
          </a:prstGeom>
          <a:ln w="31750">
            <a:solidFill>
              <a:schemeClr val="accent2">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7914227" y="24696710"/>
            <a:ext cx="2731227" cy="400110"/>
          </a:xfrm>
          <a:prstGeom prst="rect">
            <a:avLst/>
          </a:prstGeom>
          <a:noFill/>
        </p:spPr>
        <p:txBody>
          <a:bodyPr wrap="square" rtlCol="0">
            <a:spAutoFit/>
          </a:bodyPr>
          <a:lstStyle/>
          <a:p>
            <a:r>
              <a:rPr lang="en-IN" sz="2000" dirty="0" smtClean="0"/>
              <a:t>Recommended </a:t>
            </a:r>
            <a:r>
              <a:rPr lang="en-IN" sz="2000" dirty="0" smtClean="0"/>
              <a:t>Item</a:t>
            </a:r>
            <a:endParaRPr lang="en-IN" sz="2000" dirty="0"/>
          </a:p>
        </p:txBody>
      </p:sp>
      <p:sp>
        <p:nvSpPr>
          <p:cNvPr id="79" name="Rectangle 78"/>
          <p:cNvSpPr/>
          <p:nvPr/>
        </p:nvSpPr>
        <p:spPr>
          <a:xfrm>
            <a:off x="16570937" y="23848678"/>
            <a:ext cx="402986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cxnSp>
        <p:nvCxnSpPr>
          <p:cNvPr id="86" name="Straight Arrow Connector 85"/>
          <p:cNvCxnSpPr>
            <a:stCxn id="62" idx="0"/>
            <a:endCxn id="66" idx="6"/>
          </p:cNvCxnSpPr>
          <p:nvPr/>
        </p:nvCxnSpPr>
        <p:spPr>
          <a:xfrm rot="16200000" flipV="1">
            <a:off x="14939770" y="20452396"/>
            <a:ext cx="1333509" cy="2411034"/>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2223724" y="12272946"/>
            <a:ext cx="12287336" cy="742955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p:cNvSpPr/>
          <p:nvPr/>
        </p:nvSpPr>
        <p:spPr>
          <a:xfrm>
            <a:off x="12223724" y="20205340"/>
            <a:ext cx="12287336" cy="5712264"/>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TextBox 126"/>
          <p:cNvSpPr txBox="1"/>
          <p:nvPr/>
        </p:nvSpPr>
        <p:spPr>
          <a:xfrm>
            <a:off x="16144860" y="25408172"/>
            <a:ext cx="4791160" cy="461665"/>
          </a:xfrm>
          <a:prstGeom prst="rect">
            <a:avLst/>
          </a:prstGeom>
          <a:noFill/>
        </p:spPr>
        <p:txBody>
          <a:bodyPr wrap="square" rtlCol="0">
            <a:spAutoFit/>
          </a:bodyPr>
          <a:lstStyle/>
          <a:p>
            <a:pPr algn="ctr"/>
            <a:r>
              <a:rPr lang="en-IN" sz="2400" dirty="0" smtClean="0">
                <a:solidFill>
                  <a:schemeClr val="tx1"/>
                </a:solidFill>
              </a:rPr>
              <a:t>b</a:t>
            </a:r>
            <a:r>
              <a:rPr lang="en-IN" sz="2400" dirty="0" smtClean="0">
                <a:solidFill>
                  <a:schemeClr val="tx1"/>
                </a:solidFill>
              </a:rPr>
              <a:t>) Item Based Recommender System</a:t>
            </a:r>
            <a:endParaRPr lang="en-IN" sz="2400" dirty="0">
              <a:solidFill>
                <a:schemeClr val="tx1"/>
              </a:solidFill>
            </a:endParaRPr>
          </a:p>
        </p:txBody>
      </p:sp>
      <p:sp>
        <p:nvSpPr>
          <p:cNvPr id="134" name="TextBox 133"/>
          <p:cNvSpPr txBox="1"/>
          <p:nvPr/>
        </p:nvSpPr>
        <p:spPr>
          <a:xfrm>
            <a:off x="25288924" y="6678709"/>
            <a:ext cx="9929882" cy="3785652"/>
          </a:xfrm>
          <a:prstGeom prst="rect">
            <a:avLst/>
          </a:prstGeom>
          <a:noFill/>
        </p:spPr>
        <p:txBody>
          <a:bodyPr wrap="square" rtlCol="0">
            <a:spAutoFit/>
          </a:bodyPr>
          <a:lstStyle/>
          <a:p>
            <a:pPr algn="l"/>
            <a:r>
              <a:rPr lang="en-IN" sz="3200" dirty="0" smtClean="0">
                <a:solidFill>
                  <a:schemeClr val="tx1"/>
                </a:solidFill>
              </a:rPr>
              <a:t>A sample problem for a User Based Filtering is          worked out below. The same technique can be used for a Item Based Filtering method.</a:t>
            </a:r>
          </a:p>
          <a:p>
            <a:r>
              <a:rPr lang="en-IN" sz="3200" dirty="0" smtClean="0">
                <a:solidFill>
                  <a:schemeClr val="tx1"/>
                </a:solidFill>
              </a:rPr>
              <a:t>The existing data on the ratings provided by some users on items is Table. 1. The ratings range from 1 to 5 where 5 represents the best rating. The blanks in the table indicates that the user has not used the corresponding item.</a:t>
            </a:r>
          </a:p>
        </p:txBody>
      </p:sp>
      <p:graphicFrame>
        <p:nvGraphicFramePr>
          <p:cNvPr id="137" name="Table 136"/>
          <p:cNvGraphicFramePr>
            <a:graphicFrameLocks noGrp="1"/>
          </p:cNvGraphicFramePr>
          <p:nvPr/>
        </p:nvGraphicFramePr>
        <p:xfrm>
          <a:off x="26289056" y="10447465"/>
          <a:ext cx="8215370" cy="3286146"/>
        </p:xfrm>
        <a:graphic>
          <a:graphicData uri="http://schemas.openxmlformats.org/drawingml/2006/table">
            <a:tbl>
              <a:tblPr/>
              <a:tblGrid>
                <a:gridCol w="1334267"/>
                <a:gridCol w="1389288"/>
                <a:gridCol w="1375533"/>
                <a:gridCol w="1375533"/>
                <a:gridCol w="1392727"/>
                <a:gridCol w="1348022"/>
              </a:tblGrid>
              <a:tr h="547691">
                <a:tc>
                  <a:txBody>
                    <a:bodyPr/>
                    <a:lstStyle/>
                    <a:p>
                      <a:pPr algn="ctr" fontAlgn="ctr"/>
                      <a:r>
                        <a:rPr lang="en-IN" sz="3200" b="0" i="0" u="none" strike="noStrike" dirty="0">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Item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IN" sz="3200" b="0" i="0" u="none" strike="noStrike">
                          <a:solidFill>
                            <a:srgbClr val="000000"/>
                          </a:solidFill>
                          <a:latin typeface="Times New Roman"/>
                        </a:rPr>
                        <a:t>Item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IN" sz="3200" b="0" i="0" u="none" strike="noStrike" dirty="0">
                          <a:solidFill>
                            <a:srgbClr val="000000"/>
                          </a:solidFill>
                          <a:latin typeface="Times New Roman"/>
                        </a:rPr>
                        <a:t>Item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IN" sz="3200" b="0" i="0" u="none" strike="noStrike">
                          <a:solidFill>
                            <a:srgbClr val="000000"/>
                          </a:solidFill>
                          <a:latin typeface="Times New Roman"/>
                        </a:rPr>
                        <a:t>Item 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IN" sz="3200" b="0" i="0" u="none" strike="noStrike">
                          <a:solidFill>
                            <a:srgbClr val="000000"/>
                          </a:solidFill>
                          <a:latin typeface="Times New Roman"/>
                        </a:rPr>
                        <a:t>Item 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547691">
                <a:tc>
                  <a:txBody>
                    <a:bodyPr/>
                    <a:lstStyle/>
                    <a:p>
                      <a:pPr algn="ctr" fontAlgn="ctr"/>
                      <a:r>
                        <a:rPr lang="en-IN" sz="3200" b="0" i="0" u="none" strike="noStrike">
                          <a:solidFill>
                            <a:srgbClr val="000000"/>
                          </a:solidFill>
                          <a:latin typeface="Times New Roman"/>
                        </a:rPr>
                        <a:t>User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dirty="0">
                          <a:solidFill>
                            <a:srgbClr val="00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7691">
                <a:tc>
                  <a:txBody>
                    <a:bodyPr/>
                    <a:lstStyle/>
                    <a:p>
                      <a:pPr algn="ctr" fontAlgn="ctr"/>
                      <a:r>
                        <a:rPr lang="en-IN" sz="3200" b="0" i="0" u="none" strike="noStrike">
                          <a:solidFill>
                            <a:srgbClr val="000000"/>
                          </a:solidFill>
                          <a:latin typeface="Times New Roman"/>
                        </a:rPr>
                        <a:t>User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7691">
                <a:tc>
                  <a:txBody>
                    <a:bodyPr/>
                    <a:lstStyle/>
                    <a:p>
                      <a:pPr algn="ctr" fontAlgn="ctr"/>
                      <a:r>
                        <a:rPr lang="en-IN" sz="3200" b="0" i="0" u="none" strike="noStrike" dirty="0" smtClean="0">
                          <a:solidFill>
                            <a:srgbClr val="000000"/>
                          </a:solidFill>
                          <a:latin typeface="Times New Roman"/>
                        </a:rPr>
                        <a:t>User </a:t>
                      </a:r>
                      <a:r>
                        <a:rPr lang="en-IN" sz="3200" b="0" i="0" u="none" strike="noStrike" dirty="0">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7691">
                <a:tc>
                  <a:txBody>
                    <a:bodyPr/>
                    <a:lstStyle/>
                    <a:p>
                      <a:pPr algn="ctr" fontAlgn="ctr"/>
                      <a:r>
                        <a:rPr lang="en-IN" sz="3200" b="0" i="0" u="none" strike="noStrike">
                          <a:solidFill>
                            <a:srgbClr val="000000"/>
                          </a:solidFill>
                          <a:latin typeface="Times New Roman"/>
                        </a:rPr>
                        <a:t>User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dirty="0">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dirty="0">
                          <a:solidFill>
                            <a:srgbClr val="000000"/>
                          </a:solidFill>
                          <a:latin typeface="Times New Roman"/>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7691">
                <a:tc>
                  <a:txBody>
                    <a:bodyPr/>
                    <a:lstStyle/>
                    <a:p>
                      <a:pPr algn="ctr" fontAlgn="ctr"/>
                      <a:r>
                        <a:rPr lang="en-IN" sz="3200" b="0" i="0" u="none" strike="noStrike">
                          <a:solidFill>
                            <a:srgbClr val="000000"/>
                          </a:solidFill>
                          <a:latin typeface="Times New Roman"/>
                        </a:rPr>
                        <a:t>User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dirty="0">
                          <a:solidFill>
                            <a:srgbClr val="000000"/>
                          </a:solidFill>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39" name="TextBox 138"/>
          <p:cNvSpPr txBox="1"/>
          <p:nvPr/>
        </p:nvSpPr>
        <p:spPr>
          <a:xfrm>
            <a:off x="25288924" y="13949903"/>
            <a:ext cx="9928800" cy="1569660"/>
          </a:xfrm>
          <a:prstGeom prst="rect">
            <a:avLst/>
          </a:prstGeom>
          <a:noFill/>
        </p:spPr>
        <p:txBody>
          <a:bodyPr wrap="square" rtlCol="0">
            <a:spAutoFit/>
          </a:bodyPr>
          <a:lstStyle/>
          <a:p>
            <a:r>
              <a:rPr lang="en-IN" sz="3200" dirty="0" smtClean="0">
                <a:solidFill>
                  <a:schemeClr val="tx1"/>
                </a:solidFill>
              </a:rPr>
              <a:t>This example uses the Pearson correlation to calculate the similarity between two users. The correlation between the users is indicated in Table 2.</a:t>
            </a:r>
            <a:endParaRPr lang="en-IN" sz="3200" dirty="0">
              <a:solidFill>
                <a:schemeClr val="tx1"/>
              </a:solidFill>
            </a:endParaRPr>
          </a:p>
        </p:txBody>
      </p:sp>
      <p:graphicFrame>
        <p:nvGraphicFramePr>
          <p:cNvPr id="140" name="Table 139"/>
          <p:cNvGraphicFramePr>
            <a:graphicFrameLocks noGrp="1"/>
          </p:cNvGraphicFramePr>
          <p:nvPr/>
        </p:nvGraphicFramePr>
        <p:xfrm>
          <a:off x="26289056" y="15679605"/>
          <a:ext cx="8215200" cy="2983230"/>
        </p:xfrm>
        <a:graphic>
          <a:graphicData uri="http://schemas.openxmlformats.org/drawingml/2006/table">
            <a:tbl>
              <a:tblPr/>
              <a:tblGrid>
                <a:gridCol w="1369200"/>
                <a:gridCol w="1369200"/>
                <a:gridCol w="1369200"/>
                <a:gridCol w="1369200"/>
                <a:gridCol w="1369200"/>
                <a:gridCol w="1369200"/>
              </a:tblGrid>
              <a:tr h="389662">
                <a:tc>
                  <a:txBody>
                    <a:bodyPr/>
                    <a:lstStyle/>
                    <a:p>
                      <a:pPr algn="ctr" fontAlgn="b"/>
                      <a:r>
                        <a:rPr lang="en-IN" sz="3200" b="0" i="1" u="none" strike="noStrike" dirty="0">
                          <a:solidFill>
                            <a:srgbClr val="000000"/>
                          </a:solidFill>
                          <a:latin typeface="Times New Roman" pitchFamily="18" charset="0"/>
                          <a:cs typeface="Times New Roman"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3200" b="0" i="0" u="none" strike="noStrike">
                          <a:solidFill>
                            <a:srgbClr val="000000"/>
                          </a:solidFill>
                          <a:latin typeface="Times New Roman" pitchFamily="18" charset="0"/>
                          <a:cs typeface="Times New Roman" pitchFamily="18" charset="0"/>
                        </a:rPr>
                        <a:t>User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pitchFamily="18" charset="0"/>
                          <a:cs typeface="Times New Roman" pitchFamily="18" charset="0"/>
                        </a:rPr>
                        <a:t>User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pitchFamily="18" charset="0"/>
                          <a:cs typeface="Times New Roman" pitchFamily="18" charset="0"/>
                        </a:rPr>
                        <a:t>Uesr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pitchFamily="18" charset="0"/>
                          <a:cs typeface="Times New Roman" pitchFamily="18" charset="0"/>
                        </a:rPr>
                        <a:t>User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ctr"/>
                      <a:r>
                        <a:rPr lang="en-IN" sz="3200" b="0" i="0" u="none" strike="noStrike">
                          <a:solidFill>
                            <a:srgbClr val="000000"/>
                          </a:solidFill>
                          <a:latin typeface="Times New Roman" pitchFamily="18" charset="0"/>
                          <a:cs typeface="Times New Roman" pitchFamily="18" charset="0"/>
                        </a:rPr>
                        <a:t>User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409145">
                <a:tc>
                  <a:txBody>
                    <a:bodyPr/>
                    <a:lstStyle/>
                    <a:p>
                      <a:pPr algn="ctr" fontAlgn="ctr"/>
                      <a:r>
                        <a:rPr lang="en-IN" sz="3200" b="0" i="0" u="none" strike="noStrike" dirty="0">
                          <a:solidFill>
                            <a:srgbClr val="000000"/>
                          </a:solidFill>
                          <a:latin typeface="Times New Roman" pitchFamily="18" charset="0"/>
                          <a:cs typeface="Times New Roman" pitchFamily="18" charset="0"/>
                        </a:rPr>
                        <a:t>User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1</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0</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662">
                <a:tc>
                  <a:txBody>
                    <a:bodyPr/>
                    <a:lstStyle/>
                    <a:p>
                      <a:pPr algn="ctr" fontAlgn="ctr"/>
                      <a:r>
                        <a:rPr lang="en-IN" sz="3200" b="0" i="0" u="none" strike="noStrike">
                          <a:solidFill>
                            <a:srgbClr val="000000"/>
                          </a:solidFill>
                          <a:latin typeface="Times New Roman" pitchFamily="18" charset="0"/>
                          <a:cs typeface="Times New Roman" pitchFamily="18" charset="0"/>
                        </a:rPr>
                        <a:t>User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1</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662">
                <a:tc>
                  <a:txBody>
                    <a:bodyPr/>
                    <a:lstStyle/>
                    <a:p>
                      <a:pPr algn="ctr" fontAlgn="ctr"/>
                      <a:r>
                        <a:rPr lang="en-IN" sz="3200" b="0" i="0" u="none" strike="noStrike" dirty="0" smtClean="0">
                          <a:solidFill>
                            <a:srgbClr val="000000"/>
                          </a:solidFill>
                          <a:latin typeface="Times New Roman" pitchFamily="18" charset="0"/>
                          <a:cs typeface="Times New Roman" pitchFamily="18" charset="0"/>
                        </a:rPr>
                        <a:t>User </a:t>
                      </a:r>
                      <a:r>
                        <a:rPr lang="en-IN" sz="3200" b="0" i="0" u="none" strike="noStrike" dirty="0">
                          <a:solidFill>
                            <a:srgbClr val="000000"/>
                          </a:solidFill>
                          <a:latin typeface="Times New Roman" pitchFamily="18" charset="0"/>
                          <a:cs typeface="Times New Roman" pitchFamily="18"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1</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662">
                <a:tc>
                  <a:txBody>
                    <a:bodyPr/>
                    <a:lstStyle/>
                    <a:p>
                      <a:pPr algn="ctr" fontAlgn="ctr"/>
                      <a:r>
                        <a:rPr lang="en-IN" sz="3200" b="0" i="0" u="none" strike="noStrike">
                          <a:solidFill>
                            <a:srgbClr val="000000"/>
                          </a:solidFill>
                          <a:latin typeface="Times New Roman" pitchFamily="18" charset="0"/>
                          <a:cs typeface="Times New Roman" pitchFamily="18" charset="0"/>
                        </a:rPr>
                        <a:t>User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0</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latin typeface="Times New Roman" pitchFamily="18" charset="0"/>
                          <a:cs typeface="Times New Roman" pitchFamily="18" charset="0"/>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1</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662">
                <a:tc>
                  <a:txBody>
                    <a:bodyPr/>
                    <a:lstStyle/>
                    <a:p>
                      <a:pPr algn="ctr" fontAlgn="ctr"/>
                      <a:r>
                        <a:rPr lang="en-IN" sz="3200" b="0" i="0" u="none" strike="noStrike">
                          <a:solidFill>
                            <a:srgbClr val="000000"/>
                          </a:solidFill>
                          <a:latin typeface="Times New Roman" pitchFamily="18" charset="0"/>
                          <a:cs typeface="Times New Roman" pitchFamily="18" charset="0"/>
                        </a:rPr>
                        <a:t>User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IN" sz="3200" b="0" i="0" u="none" strike="noStrike" dirty="0">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latin typeface="Times New Roman" pitchFamily="18" charset="0"/>
                          <a:cs typeface="Times New Roman" pitchFamily="18" charset="0"/>
                        </a:rPr>
                        <a:t>-0.69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smtClean="0">
                          <a:solidFill>
                            <a:srgbClr val="000000"/>
                          </a:solidFill>
                          <a:latin typeface="Times New Roman" pitchFamily="18" charset="0"/>
                          <a:cs typeface="Times New Roman" pitchFamily="18" charset="0"/>
                        </a:rPr>
                        <a:t>1</a:t>
                      </a:r>
                      <a:endParaRPr lang="en-IN" sz="3200" b="0" i="0" u="none" strike="noStrike" dirty="0">
                        <a:solidFill>
                          <a:srgbClr val="000000"/>
                        </a:solidFill>
                        <a:latin typeface="Times New Roman" pitchFamily="18" charset="0"/>
                        <a:cs typeface="Times New Roman"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1" name="TextBox 140"/>
          <p:cNvSpPr txBox="1"/>
          <p:nvPr/>
        </p:nvSpPr>
        <p:spPr>
          <a:xfrm>
            <a:off x="25288924" y="18916680"/>
            <a:ext cx="10001320" cy="584775"/>
          </a:xfrm>
          <a:prstGeom prst="rect">
            <a:avLst/>
          </a:prstGeom>
          <a:noFill/>
        </p:spPr>
        <p:txBody>
          <a:bodyPr wrap="square" rtlCol="0">
            <a:spAutoFit/>
          </a:bodyPr>
          <a:lstStyle/>
          <a:p>
            <a:r>
              <a:rPr lang="en-IN" sz="3200" dirty="0" smtClean="0">
                <a:solidFill>
                  <a:schemeClr val="tx1"/>
                </a:solidFill>
              </a:rPr>
              <a:t>For a </a:t>
            </a:r>
            <a:r>
              <a:rPr lang="en-US" sz="3200" dirty="0" err="1" smtClean="0">
                <a:solidFill>
                  <a:schemeClr val="tx1"/>
                </a:solidFill>
              </a:rPr>
              <a:t>k</a:t>
            </a:r>
            <a:r>
              <a:rPr lang="en-US" sz="3200" baseline="30000" dirty="0" err="1" smtClean="0">
                <a:solidFill>
                  <a:schemeClr val="tx1"/>
                </a:solidFill>
              </a:rPr>
              <a:t>th</a:t>
            </a:r>
            <a:r>
              <a:rPr lang="en-IN" sz="3200" dirty="0" smtClean="0">
                <a:solidFill>
                  <a:schemeClr val="tx1"/>
                </a:solidFill>
              </a:rPr>
              <a:t> user, we recommend an unused item for if :</a:t>
            </a:r>
            <a:endParaRPr lang="en-IN" sz="3200" dirty="0">
              <a:solidFill>
                <a:schemeClr val="tx1"/>
              </a:solidFill>
            </a:endParaRPr>
          </a:p>
        </p:txBody>
      </p:sp>
      <p:sp>
        <p:nvSpPr>
          <p:cNvPr id="3074" name="Rectangle 2"/>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6" name="Rectangle 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8" name="Rectangle 6"/>
          <p:cNvSpPr>
            <a:spLocks noChangeArrowheads="1"/>
          </p:cNvSpPr>
          <p:nvPr/>
        </p:nvSpPr>
        <p:spPr bwMode="auto">
          <a:xfrm>
            <a:off x="0" y="0"/>
            <a:ext cx="3657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9" name="Rectangle 7"/>
          <p:cNvSpPr>
            <a:spLocks noChangeArrowheads="1"/>
          </p:cNvSpPr>
          <p:nvPr/>
        </p:nvSpPr>
        <p:spPr bwMode="auto">
          <a:xfrm>
            <a:off x="0" y="971550"/>
            <a:ext cx="36576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IN"/>
          </a:p>
        </p:txBody>
      </p:sp>
      <p:sp>
        <p:nvSpPr>
          <p:cNvPr id="3083" name="Rectangle 11"/>
          <p:cNvSpPr>
            <a:spLocks noChangeArrowheads="1"/>
          </p:cNvSpPr>
          <p:nvPr/>
        </p:nvSpPr>
        <p:spPr bwMode="auto">
          <a:xfrm>
            <a:off x="0" y="971550"/>
            <a:ext cx="36576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IN"/>
          </a:p>
        </p:txBody>
      </p:sp>
      <p:pic>
        <p:nvPicPr>
          <p:cNvPr id="3089" name="Picture 17"/>
          <p:cNvPicPr>
            <a:picLocks noChangeAspect="1" noChangeArrowheads="1"/>
          </p:cNvPicPr>
          <p:nvPr/>
        </p:nvPicPr>
        <p:blipFill>
          <a:blip r:embed="rId6"/>
          <a:srcRect/>
          <a:stretch>
            <a:fillRect/>
          </a:stretch>
        </p:blipFill>
        <p:spPr bwMode="auto">
          <a:xfrm>
            <a:off x="26931998" y="19488184"/>
            <a:ext cx="7585035" cy="1643074"/>
          </a:xfrm>
          <a:prstGeom prst="rect">
            <a:avLst/>
          </a:prstGeom>
          <a:noFill/>
          <a:ln w="9525">
            <a:noFill/>
            <a:miter lim="800000"/>
            <a:headEnd/>
            <a:tailEnd/>
          </a:ln>
          <a:effectLst/>
        </p:spPr>
      </p:pic>
      <p:sp>
        <p:nvSpPr>
          <p:cNvPr id="144" name="TextBox 143"/>
          <p:cNvSpPr txBox="1"/>
          <p:nvPr/>
        </p:nvSpPr>
        <p:spPr>
          <a:xfrm>
            <a:off x="25288924" y="21059820"/>
            <a:ext cx="10001320" cy="3046988"/>
          </a:xfrm>
          <a:prstGeom prst="rect">
            <a:avLst/>
          </a:prstGeom>
          <a:noFill/>
        </p:spPr>
        <p:txBody>
          <a:bodyPr wrap="square" rtlCol="0">
            <a:spAutoFit/>
          </a:bodyPr>
          <a:lstStyle/>
          <a:p>
            <a:r>
              <a:rPr lang="en-IN" sz="3200" dirty="0" err="1" smtClean="0">
                <a:solidFill>
                  <a:schemeClr val="tx1"/>
                </a:solidFill>
              </a:rPr>
              <a:t>r</a:t>
            </a:r>
            <a:r>
              <a:rPr lang="en-IN" sz="3200" baseline="-25000" dirty="0" err="1" smtClean="0">
                <a:solidFill>
                  <a:schemeClr val="tx1"/>
                </a:solidFill>
                <a:cs typeface="Times New Roman" pitchFamily="18" charset="0"/>
              </a:rPr>
              <a:t>i</a:t>
            </a:r>
            <a:r>
              <a:rPr lang="en-IN" sz="3200" dirty="0" smtClean="0">
                <a:solidFill>
                  <a:schemeClr val="tx1"/>
                </a:solidFill>
              </a:rPr>
              <a:t> – Similarity measure: Here it is the Pearson correlation between </a:t>
            </a:r>
            <a:r>
              <a:rPr lang="en-IN" sz="3200" dirty="0" err="1" smtClean="0">
                <a:solidFill>
                  <a:schemeClr val="tx1"/>
                </a:solidFill>
              </a:rPr>
              <a:t>i</a:t>
            </a:r>
            <a:r>
              <a:rPr lang="en-IN" sz="3200" baseline="30000" dirty="0" err="1" smtClean="0">
                <a:solidFill>
                  <a:schemeClr val="tx1"/>
                </a:solidFill>
              </a:rPr>
              <a:t>th</a:t>
            </a:r>
            <a:r>
              <a:rPr lang="en-IN" sz="3200" baseline="30000" dirty="0" smtClean="0">
                <a:solidFill>
                  <a:schemeClr val="tx1"/>
                </a:solidFill>
              </a:rPr>
              <a:t> </a:t>
            </a:r>
            <a:r>
              <a:rPr lang="en-IN" sz="3200" dirty="0" smtClean="0">
                <a:solidFill>
                  <a:schemeClr val="tx1"/>
                </a:solidFill>
              </a:rPr>
              <a:t>user and </a:t>
            </a:r>
            <a:r>
              <a:rPr lang="en-IN" sz="3200" dirty="0" err="1" smtClean="0">
                <a:solidFill>
                  <a:schemeClr val="tx1"/>
                </a:solidFill>
              </a:rPr>
              <a:t>k</a:t>
            </a:r>
            <a:r>
              <a:rPr lang="en-IN" sz="3200" baseline="30000" dirty="0" err="1" smtClean="0">
                <a:solidFill>
                  <a:schemeClr val="tx1"/>
                </a:solidFill>
              </a:rPr>
              <a:t>th</a:t>
            </a:r>
            <a:r>
              <a:rPr lang="en-IN" sz="3200" baseline="30000" dirty="0" smtClean="0">
                <a:solidFill>
                  <a:schemeClr val="tx1"/>
                </a:solidFill>
              </a:rPr>
              <a:t> </a:t>
            </a:r>
            <a:r>
              <a:rPr lang="en-IN" sz="3200" dirty="0" smtClean="0">
                <a:solidFill>
                  <a:schemeClr val="tx1"/>
                </a:solidFill>
              </a:rPr>
              <a:t>user</a:t>
            </a:r>
          </a:p>
          <a:p>
            <a:r>
              <a:rPr lang="en-IN" sz="3200" dirty="0" smtClean="0">
                <a:solidFill>
                  <a:schemeClr val="tx1"/>
                </a:solidFill>
              </a:rPr>
              <a:t>X</a:t>
            </a:r>
            <a:r>
              <a:rPr lang="en-IN" sz="3200" baseline="-25000" dirty="0" smtClean="0">
                <a:solidFill>
                  <a:schemeClr val="tx1"/>
                </a:solidFill>
                <a:cs typeface="Times New Roman" pitchFamily="18" charset="0"/>
              </a:rPr>
              <a:t>i</a:t>
            </a:r>
            <a:r>
              <a:rPr lang="en-IN" sz="3200" dirty="0" smtClean="0">
                <a:solidFill>
                  <a:schemeClr val="tx1"/>
                </a:solidFill>
              </a:rPr>
              <a:t> – Rating for the item given by </a:t>
            </a:r>
            <a:r>
              <a:rPr lang="en-IN" sz="3200" dirty="0" err="1" smtClean="0">
                <a:solidFill>
                  <a:schemeClr val="tx1"/>
                </a:solidFill>
              </a:rPr>
              <a:t>i</a:t>
            </a:r>
            <a:r>
              <a:rPr lang="en-IN" sz="3200" baseline="30000" dirty="0" err="1" smtClean="0">
                <a:solidFill>
                  <a:schemeClr val="tx1"/>
                </a:solidFill>
              </a:rPr>
              <a:t>th</a:t>
            </a:r>
            <a:r>
              <a:rPr lang="en-IN" sz="3200" dirty="0" smtClean="0">
                <a:solidFill>
                  <a:schemeClr val="tx1"/>
                </a:solidFill>
              </a:rPr>
              <a:t> user</a:t>
            </a:r>
          </a:p>
          <a:p>
            <a:r>
              <a:rPr lang="en-IN" sz="3200" dirty="0" smtClean="0">
                <a:solidFill>
                  <a:schemeClr val="tx1"/>
                </a:solidFill>
              </a:rPr>
              <a:t>(Average Rating)</a:t>
            </a:r>
            <a:r>
              <a:rPr lang="en-IN" sz="3200" baseline="-25000" dirty="0" smtClean="0">
                <a:solidFill>
                  <a:schemeClr val="tx1"/>
                </a:solidFill>
                <a:cs typeface="Times New Roman" pitchFamily="18" charset="0"/>
              </a:rPr>
              <a:t>k</a:t>
            </a:r>
            <a:r>
              <a:rPr lang="en-IN" sz="3200" dirty="0" smtClean="0">
                <a:solidFill>
                  <a:schemeClr val="tx1"/>
                </a:solidFill>
              </a:rPr>
              <a:t>– Average Rating  to all products rated by </a:t>
            </a:r>
            <a:r>
              <a:rPr lang="en-IN" sz="3200" dirty="0" err="1" smtClean="0">
                <a:solidFill>
                  <a:schemeClr val="tx1"/>
                </a:solidFill>
              </a:rPr>
              <a:t>k</a:t>
            </a:r>
            <a:r>
              <a:rPr lang="en-IN" sz="3200" baseline="30000" dirty="0" err="1" smtClean="0">
                <a:solidFill>
                  <a:schemeClr val="tx1"/>
                </a:solidFill>
              </a:rPr>
              <a:t>th</a:t>
            </a:r>
            <a:r>
              <a:rPr lang="en-IN" sz="3200" dirty="0" smtClean="0">
                <a:solidFill>
                  <a:schemeClr val="tx1"/>
                </a:solidFill>
              </a:rPr>
              <a:t> user</a:t>
            </a:r>
          </a:p>
        </p:txBody>
      </p:sp>
      <p:sp>
        <p:nvSpPr>
          <p:cNvPr id="145" name="TextBox 144"/>
          <p:cNvSpPr txBox="1"/>
          <p:nvPr/>
        </p:nvSpPr>
        <p:spPr>
          <a:xfrm>
            <a:off x="25288924" y="24274530"/>
            <a:ext cx="10001320" cy="584775"/>
          </a:xfrm>
          <a:prstGeom prst="rect">
            <a:avLst/>
          </a:prstGeom>
          <a:noFill/>
        </p:spPr>
        <p:txBody>
          <a:bodyPr wrap="square" rtlCol="0">
            <a:spAutoFit/>
          </a:bodyPr>
          <a:lstStyle/>
          <a:p>
            <a:r>
              <a:rPr lang="en-IN" sz="3200" dirty="0" smtClean="0">
                <a:solidFill>
                  <a:schemeClr val="tx1"/>
                </a:solidFill>
              </a:rPr>
              <a:t>For Item E  and User  1 –</a:t>
            </a:r>
          </a:p>
        </p:txBody>
      </p:sp>
      <p:pic>
        <p:nvPicPr>
          <p:cNvPr id="3091" name="Picture 19"/>
          <p:cNvPicPr>
            <a:picLocks noChangeAspect="1" noChangeArrowheads="1"/>
          </p:cNvPicPr>
          <p:nvPr/>
        </p:nvPicPr>
        <p:blipFill>
          <a:blip r:embed="rId7"/>
          <a:srcRect/>
          <a:stretch>
            <a:fillRect/>
          </a:stretch>
        </p:blipFill>
        <p:spPr bwMode="auto">
          <a:xfrm>
            <a:off x="29970173" y="25060348"/>
            <a:ext cx="8249029" cy="1259062"/>
          </a:xfrm>
          <a:prstGeom prst="rect">
            <a:avLst/>
          </a:prstGeom>
          <a:noFill/>
          <a:ln w="9525">
            <a:noFill/>
            <a:miter lim="800000"/>
            <a:headEnd/>
            <a:tailEnd/>
          </a:ln>
          <a:effectLst/>
        </p:spPr>
      </p:pic>
      <p:sp>
        <p:nvSpPr>
          <p:cNvPr id="146" name="TextBox 145"/>
          <p:cNvSpPr txBox="1"/>
          <p:nvPr/>
        </p:nvSpPr>
        <p:spPr>
          <a:xfrm>
            <a:off x="32149835" y="24917473"/>
            <a:ext cx="568641" cy="830997"/>
          </a:xfrm>
          <a:prstGeom prst="rect">
            <a:avLst/>
          </a:prstGeom>
          <a:noFill/>
        </p:spPr>
        <p:txBody>
          <a:bodyPr wrap="square" rtlCol="0">
            <a:spAutoFit/>
          </a:bodyPr>
          <a:lstStyle/>
          <a:p>
            <a:r>
              <a:rPr lang="en-IN" sz="4800" dirty="0" smtClean="0"/>
              <a:t>?</a:t>
            </a:r>
            <a:endParaRPr lang="en-IN" dirty="0"/>
          </a:p>
        </p:txBody>
      </p:sp>
      <p:pic>
        <p:nvPicPr>
          <p:cNvPr id="3092" name="Picture 20"/>
          <p:cNvPicPr>
            <a:picLocks noChangeAspect="1" noChangeArrowheads="1"/>
          </p:cNvPicPr>
          <p:nvPr/>
        </p:nvPicPr>
        <p:blipFill>
          <a:blip r:embed="rId8"/>
          <a:srcRect/>
          <a:stretch>
            <a:fillRect/>
          </a:stretch>
        </p:blipFill>
        <p:spPr bwMode="auto">
          <a:xfrm>
            <a:off x="23145784" y="26571733"/>
            <a:ext cx="8249025" cy="774631"/>
          </a:xfrm>
          <a:prstGeom prst="rect">
            <a:avLst/>
          </a:prstGeom>
          <a:noFill/>
          <a:ln w="9525">
            <a:noFill/>
            <a:miter lim="800000"/>
            <a:headEnd/>
            <a:tailEnd/>
          </a:ln>
          <a:effectLst/>
        </p:spPr>
      </p:pic>
      <p:pic>
        <p:nvPicPr>
          <p:cNvPr id="3093" name="Picture 21"/>
          <p:cNvPicPr>
            <a:picLocks noChangeAspect="1" noChangeArrowheads="1"/>
          </p:cNvPicPr>
          <p:nvPr/>
        </p:nvPicPr>
        <p:blipFill>
          <a:blip r:embed="rId9"/>
          <a:srcRect/>
          <a:stretch>
            <a:fillRect/>
          </a:stretch>
        </p:blipFill>
        <p:spPr bwMode="auto">
          <a:xfrm>
            <a:off x="24417958" y="25131785"/>
            <a:ext cx="7657576" cy="1260000"/>
          </a:xfrm>
          <a:prstGeom prst="rect">
            <a:avLst/>
          </a:prstGeom>
          <a:noFill/>
          <a:ln w="9525">
            <a:noFill/>
            <a:miter lim="800000"/>
            <a:headEnd/>
            <a:tailEnd/>
          </a:ln>
          <a:effectLst/>
        </p:spPr>
      </p:pic>
      <p:sp>
        <p:nvSpPr>
          <p:cNvPr id="147" name="TextBox 146"/>
          <p:cNvSpPr txBox="1"/>
          <p:nvPr/>
        </p:nvSpPr>
        <p:spPr>
          <a:xfrm>
            <a:off x="24074478" y="27190217"/>
            <a:ext cx="8215370" cy="584775"/>
          </a:xfrm>
          <a:prstGeom prst="rect">
            <a:avLst/>
          </a:prstGeom>
          <a:noFill/>
        </p:spPr>
        <p:txBody>
          <a:bodyPr wrap="square" rtlCol="0">
            <a:spAutoFit/>
          </a:bodyPr>
          <a:lstStyle/>
          <a:p>
            <a:r>
              <a:rPr lang="en-IN" sz="3200" dirty="0" smtClean="0">
                <a:solidFill>
                  <a:schemeClr val="tx1"/>
                </a:solidFill>
                <a:cs typeface="Times New Roman" pitchFamily="18" charset="0"/>
              </a:rPr>
              <a:t>Item E won’t be recommended to User 1</a:t>
            </a:r>
            <a:endParaRPr lang="en-IN" sz="3200" dirty="0">
              <a:solidFill>
                <a:schemeClr val="tx1"/>
              </a:solidFill>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13955</TotalTime>
  <Words>1191</Words>
  <Application>Microsoft Office PowerPoint</Application>
  <PresentationFormat>Custom</PresentationFormat>
  <Paragraphs>149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Austin</vt:lpstr>
      <vt:lpstr>Slide 1</vt:lpstr>
    </vt:vector>
  </TitlesOfParts>
  <Company>NCO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Sabarish G</cp:lastModifiedBy>
  <cp:revision>408</cp:revision>
  <dcterms:created xsi:type="dcterms:W3CDTF">2000-03-30T12:26:29Z</dcterms:created>
  <dcterms:modified xsi:type="dcterms:W3CDTF">2017-11-13T04:52:34Z</dcterms:modified>
</cp:coreProperties>
</file>