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 </a:t>
            </a:r>
            <a:r>
              <a:rPr b="1" dirty="0" sz="2000" lang="en-US" err="1">
                <a:solidFill>
                  <a:schemeClr val="accent1">
                    <a:lumMod val="75000"/>
                  </a:schemeClr>
                </a:solidFill>
                <a:latin typeface="Arial"/>
                <a:cs typeface="Arial"/>
              </a:rPr>
              <a:t>S</a:t>
            </a:r>
            <a:r>
              <a:rPr b="1" dirty="0" sz="2000" lang="en-US" err="1">
                <a:solidFill>
                  <a:schemeClr val="accent1">
                    <a:lumMod val="75000"/>
                  </a:schemeClr>
                </a:solidFill>
                <a:latin typeface="Arial"/>
                <a:cs typeface="Arial"/>
              </a:rPr>
              <a:t>a</a:t>
            </a:r>
            <a:r>
              <a:rPr b="1" dirty="0" sz="2000" lang="en-US" err="1">
                <a:solidFill>
                  <a:schemeClr val="accent1">
                    <a:lumMod val="75000"/>
                  </a:schemeClr>
                </a:solidFill>
                <a:latin typeface="Arial"/>
                <a:cs typeface="Arial"/>
              </a:rPr>
              <a:t>b</a:t>
            </a:r>
            <a:r>
              <a:rPr b="1" dirty="0" sz="2000" lang="en-US" err="1">
                <a:solidFill>
                  <a:schemeClr val="accent1">
                    <a:lumMod val="75000"/>
                  </a:schemeClr>
                </a:solidFill>
                <a:latin typeface="Arial"/>
                <a:cs typeface="Arial"/>
              </a:rPr>
              <a:t>a</a:t>
            </a:r>
            <a:r>
              <a:rPr b="1" dirty="0" sz="2000" lang="en-US" err="1">
                <a:solidFill>
                  <a:schemeClr val="accent1">
                    <a:lumMod val="75000"/>
                  </a:schemeClr>
                </a:solidFill>
                <a:latin typeface="Arial"/>
                <a:cs typeface="Arial"/>
              </a:rPr>
              <a:t>rish</a:t>
            </a:r>
            <a:r>
              <a:rPr b="1" dirty="0" sz="2000" lang="en-US" err="1">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S</a:t>
            </a:r>
            <a:r>
              <a:rPr b="1" dirty="0" sz="2000" lang="en-US">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a:t>
            </a:r>
            <a:r>
              <a:rPr b="1" sz="2000" lang="en-IN">
                <a:solidFill>
                  <a:schemeClr val="accent1">
                    <a:lumMod val="75000"/>
                  </a:schemeClr>
                </a:solidFill>
                <a:latin typeface="Arial"/>
                <a:cs typeface="Arial"/>
              </a:rPr>
              <a:t>Engineering-IT</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120210"/>
            <a:ext cx="12131129" cy="38384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63231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078313"/>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Murugadass A</cp:lastModifiedBy>
  <dcterms:created xsi:type="dcterms:W3CDTF">2021-05-26T05:50:10Z</dcterms:created>
  <dcterms:modified xsi:type="dcterms:W3CDTF">2024-04-04T16:11:26Z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06f419edcff2498e94f737051891b72f</vt:lpwstr>
  </property>
</Properties>
</file>