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68" r:id="rId4"/>
    <p:sldId id="272" r:id="rId5"/>
    <p:sldId id="269" r:id="rId6"/>
    <p:sldId id="274" r:id="rId7"/>
    <p:sldId id="271" r:id="rId8"/>
    <p:sldId id="276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9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7125-2D5A-478C-8FF5-73D0D52F4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3A21C-4C2E-4EE6-B949-DEA9824EB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4D9D7-857D-4CD8-8D01-A1C062FE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05EEE-DF3B-4128-A208-A64B1DEB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A2FB-BD6B-41FF-890B-F0C51120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B3DC-3925-478B-A5B6-1E455304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54D0F-426B-45D2-8F5A-BC7FF0863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D453-2CD3-405F-98FC-9A583399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5289-934D-4736-9F03-0460A9BC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B2DA-B4CA-4F4E-BADF-C1728308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98872-251A-4A40-8635-5B8315E9A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0B16C-6AEE-45B3-93DD-7BF420FB6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8889-BC90-458A-A6AC-0AB6322E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BAF95-56AB-43AE-B13E-780D659E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B50B5-C925-4597-A5DF-30F940E1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410095" y="-122161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pic>
        <p:nvPicPr>
          <p:cNvPr id="5" name="Picture 4" descr="NWU PPT Wide Opt 2 - No Wordmark_Separator 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7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4" name="Picture 3" descr="NWU PPT Wide Opt 2 - No Wordmark_Separator 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16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1571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95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87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15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61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8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2668-0993-4FC6-93E4-E07C5263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8BD1-3D55-4EF3-A1A1-63FB52C4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C1B4A-C6F6-4726-82B0-E7C7047B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9F33-8CB1-4407-9A46-4A257A7C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7206B-38C5-4978-8CA7-67FF34F6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3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Arial"/>
              </a:defRPr>
            </a:lvl1pPr>
            <a:lvl2pPr>
              <a:defRPr sz="3733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2667">
                <a:latin typeface="Arial"/>
              </a:defRPr>
            </a:lvl4pPr>
            <a:lvl5pPr>
              <a:defRPr sz="2667">
                <a:latin typeface="Arial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7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>
                <a:latin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29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181597" y="-4060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0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6/10/2019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1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625494" y="35898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pic>
        <p:nvPicPr>
          <p:cNvPr id="5" name="Picture 4" descr="NWU PPT Wide Opt 3 - No Wordmark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4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FE88-7048-458B-905C-C3037C21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0BC11-55B1-42E9-BC3D-52B9730C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7FD6-16CD-4457-ADA7-5DCAF399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6F86-A77F-494C-91B3-2B34A147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5EE62-40E1-4B00-A396-661C6338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5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0355-DE98-445C-A156-6C2A239E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59D3-38FE-43A6-AD05-097BF5C7D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51450-40C3-4869-ADA7-FB289BF00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2B1ED-CA52-4EB7-852F-4F3630B1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FC0A1-D9F2-4101-A365-E0D27C04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F8785-8053-4D53-9896-21728458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09B-A6D9-498E-A51C-82D2BD88C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FC9F2-CC4B-4462-8F79-6A1415E0E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70594-2101-451D-AD27-DED76D0CE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2CB27-CBC9-4CD5-A48F-830F75C19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90704-F29F-4C0E-8AAD-3D6086F88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C42AE-5087-40D5-9FF9-E9A5264D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012E7-6599-4B72-B08A-C877BE2B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7FEC8-6D45-4597-8011-2FD3675E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EA4A-40F1-449E-871A-BDD157C7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2B9F9-CD1C-45DC-9E33-F355E2B0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DFA6C-B60A-4303-8781-31D1CB57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FD31F-AE47-404D-A6B9-EE945F3C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6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E1B35-7ACC-4D90-BCE4-5EE925E8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EEDC1-0AC7-4589-8581-F314D8B0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A4590-ECF4-43B4-B38E-711F78EA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708B-0FF1-411B-88DC-7E1FF61F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CC07-0046-40B2-AB6C-AD7E018DB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F869-6E5F-4CD6-A344-D1718F50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3067-778E-4C16-B279-0374F6E2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87CF6-8B1B-4064-8C56-66383020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2F79A-6725-4D2F-B6F6-19C3DF03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5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0EB8-5097-49BB-B2A0-592BC60E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B3215-6F54-427D-9D9E-C18B6CF5A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BB03A-6A22-49EF-A1C3-EBD615DB3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C2FDD-2A26-4839-B4D8-8E44F3EB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9D2A7-7BE4-45F4-88EE-C713B6BE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ACCB6-1F80-44D9-BD77-986CB168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8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CDB37-9B35-4995-86A1-DD1D6861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EBBD8-AEAC-4602-85BC-79DDB73A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352C-62BA-4FFB-BAC7-558BEA772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1F6D-01E8-49D1-854D-BD1BA988FAB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50939-19D3-465A-A14A-53D7F494C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EC6D-7EBA-4F99-AA18-6B8ADED86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WU PPT Wide Opt 2_Master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WU PPT Wide Opt 2_Cover 1.jpg">
            <a:extLst>
              <a:ext uri="{FF2B5EF4-FFF2-40B4-BE49-F238E27FC236}">
                <a16:creationId xmlns:a16="http://schemas.microsoft.com/office/drawing/2014/main" id="{B685242A-D603-480D-8145-A8CB970F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3B5910-797B-495D-899F-3A4C877D0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6616" y="16654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Movie Recommender</a:t>
            </a:r>
            <a:br>
              <a:rPr lang="en-US" dirty="0"/>
            </a:br>
            <a:r>
              <a:rPr lang="en-US" sz="4000" dirty="0">
                <a:solidFill>
                  <a:sysClr val="windowText" lastClr="000000"/>
                </a:solidFill>
                <a:latin typeface="Calibri" panose="020F0502020204030204"/>
              </a:rPr>
              <a:t>Explore cinema your way!</a:t>
            </a:r>
            <a:b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16AA5-E43B-4458-A3E3-BD48CDF99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106E12CD-FCB1-464E-A775-0B83FDDACE03}" type="slidenum">
              <a:rPr lang="en-US"/>
              <a:pPr defTabSz="609585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A5F603-7617-4121-972B-C3A3F17538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Motivation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01D791-27AA-482D-8C44-271FE1A093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00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Watching movies is one of my favorite pass times.</a:t>
            </a:r>
          </a:p>
          <a:p>
            <a:pPr marL="0" indent="0"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But I don’t always like the movies I watch and I  don’t want to spend close to 2 hours figuring that out.</a:t>
            </a:r>
          </a:p>
          <a:p>
            <a:pPr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Movie Recommender can help suggest movies, which people with similar tastes like. So you can find some new favorite flicks without wasting time.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9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692" y="2180492"/>
            <a:ext cx="5392615" cy="109024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846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A053B-E4EB-4C95-ADF6-A5303390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C13EE8-870E-4A72-9FCC-2D4D35BE30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353998-CFA7-4139-B1A6-3D600CCB5BE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Movie Lens Dataset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smaller version with 100,000 ratings from 600 users on 9000 movies.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Smaller dataset performed faster but not as accurate.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96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A053B-E4EB-4C95-ADF6-A5303390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C13EE8-870E-4A72-9FCC-2D4D35BE30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 and Success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353998-CFA7-4139-B1A6-3D600CCB5BE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44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Used SVD – Singular Value Decomposition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Initially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nned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to use AUC (Area Under Curve) to score results, but was difficult to implement.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Instead, RMSE was used on ratings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. SVD performed better than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KNN.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97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0DD4F-E628-4FE8-B790-DC817A41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A1A429-F0D2-457C-A019-2F540F26053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Interesting Insight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6EBA25-F1DF-4050-8CE5-FF807C9BCD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58B4574-1551-4C17-B9FF-7D75D9660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72" y="1903234"/>
            <a:ext cx="6292620" cy="285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CE9167-3252-4DF0-A6E8-A9B26C9520D1}"/>
              </a:ext>
            </a:extLst>
          </p:cNvPr>
          <p:cNvSpPr txBox="1"/>
          <p:nvPr/>
        </p:nvSpPr>
        <p:spPr>
          <a:xfrm>
            <a:off x="773723" y="4994031"/>
            <a:ext cx="634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Hollywood seems to like to produce Drama and Comedy films.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is most likely what people like to see in movies.</a:t>
            </a:r>
          </a:p>
        </p:txBody>
      </p:sp>
    </p:spTree>
    <p:extLst>
      <p:ext uri="{BB962C8B-B14F-4D97-AF65-F5344CB8AC3E}">
        <p14:creationId xmlns:p14="http://schemas.microsoft.com/office/powerpoint/2010/main" val="30661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0DD4F-E628-4FE8-B790-DC817A41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A1A429-F0D2-457C-A019-2F540F26053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Improvements Needed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6EBA25-F1DF-4050-8CE5-FF807C9BCD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60353-0CE6-482B-8627-C86FFDA6C160}"/>
              </a:ext>
            </a:extLst>
          </p:cNvPr>
          <p:cNvSpPr txBox="1"/>
          <p:nvPr/>
        </p:nvSpPr>
        <p:spPr>
          <a:xfrm>
            <a:off x="732692" y="1690688"/>
            <a:ext cx="740978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Better User input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Genre filter to help narrow down choices.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 bigger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692" y="2180492"/>
            <a:ext cx="5392615" cy="1090248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D40E3-2FD1-46ED-B082-2F1C35E6D204}"/>
              </a:ext>
            </a:extLst>
          </p:cNvPr>
          <p:cNvSpPr txBox="1"/>
          <p:nvPr/>
        </p:nvSpPr>
        <p:spPr>
          <a:xfrm>
            <a:off x="6564922" y="3933092"/>
            <a:ext cx="5816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Bio/Contact Info:</a:t>
            </a:r>
          </a:p>
          <a:p>
            <a:r>
              <a:rPr lang="en-US" dirty="0">
                <a:solidFill>
                  <a:schemeClr val="bg1"/>
                </a:solidFill>
              </a:rPr>
              <a:t>Sabarish Chockalingam</a:t>
            </a:r>
          </a:p>
          <a:p>
            <a:r>
              <a:rPr lang="en-US" dirty="0">
                <a:solidFill>
                  <a:schemeClr val="bg1"/>
                </a:solidFill>
              </a:rPr>
              <a:t>Masters of Science in Analytics Candidate</a:t>
            </a:r>
          </a:p>
          <a:p>
            <a:r>
              <a:rPr lang="en-US" dirty="0">
                <a:solidFill>
                  <a:schemeClr val="bg1"/>
                </a:solidFill>
              </a:rPr>
              <a:t>Northwestern University</a:t>
            </a:r>
          </a:p>
          <a:p>
            <a:r>
              <a:rPr lang="en-US" dirty="0">
                <a:solidFill>
                  <a:schemeClr val="bg1"/>
                </a:solidFill>
              </a:rPr>
              <a:t>Email: sabrishchockalingam2017@u.northwestern.edu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210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1_Office Theme</vt:lpstr>
      <vt:lpstr>The Movie Recommender Explore cinema your way!  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MSiA 423 Mid-project Review:  Movie Recommender </dc:title>
  <dc:creator>Sabarish Chockalingam</dc:creator>
  <cp:lastModifiedBy>Sabarish Chockalingam</cp:lastModifiedBy>
  <cp:revision>28</cp:revision>
  <dcterms:created xsi:type="dcterms:W3CDTF">2019-05-15T22:37:49Z</dcterms:created>
  <dcterms:modified xsi:type="dcterms:W3CDTF">2019-06-10T07:25:31Z</dcterms:modified>
</cp:coreProperties>
</file>