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769" r:id="rId2"/>
    <p:sldId id="951" r:id="rId3"/>
    <p:sldId id="988" r:id="rId4"/>
    <p:sldId id="954" r:id="rId5"/>
    <p:sldId id="956" r:id="rId6"/>
    <p:sldId id="987" r:id="rId7"/>
    <p:sldId id="957" r:id="rId8"/>
    <p:sldId id="982" r:id="rId9"/>
    <p:sldId id="6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75"/>
    <a:srgbClr val="FAAA1C"/>
    <a:srgbClr val="006257"/>
    <a:srgbClr val="006C60"/>
    <a:srgbClr val="CDD3DB"/>
    <a:srgbClr val="00544A"/>
    <a:srgbClr val="00584F"/>
    <a:srgbClr val="00685E"/>
    <a:srgbClr val="006F65"/>
    <a:srgbClr val="2299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07"/>
    <p:restoredTop sz="94674"/>
  </p:normalViewPr>
  <p:slideViewPr>
    <p:cSldViewPr snapToGrid="0" snapToObjects="1" showGuides="1">
      <p:cViewPr>
        <p:scale>
          <a:sx n="50" d="100"/>
          <a:sy n="50" d="100"/>
        </p:scale>
        <p:origin x="2405"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D3707-5939-CF4B-87DD-8EBAF76B2ABE}"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80EED-7CA7-5E4F-A337-55E5A5CDF49A}" type="slidenum">
              <a:rPr lang="en-US" smtClean="0"/>
              <a:t>‹#›</a:t>
            </a:fld>
            <a:endParaRPr lang="en-US"/>
          </a:p>
        </p:txBody>
      </p:sp>
    </p:spTree>
    <p:extLst>
      <p:ext uri="{BB962C8B-B14F-4D97-AF65-F5344CB8AC3E}">
        <p14:creationId xmlns:p14="http://schemas.microsoft.com/office/powerpoint/2010/main" val="66700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122121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9</a:t>
            </a:fld>
            <a:endParaRPr lang="en-US"/>
          </a:p>
        </p:txBody>
      </p:sp>
    </p:spTree>
    <p:extLst>
      <p:ext uri="{BB962C8B-B14F-4D97-AF65-F5344CB8AC3E}">
        <p14:creationId xmlns:p14="http://schemas.microsoft.com/office/powerpoint/2010/main" val="363546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385-B39E-9440-A798-2EA8FDA85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5CD7B7-7CCE-7844-A237-28759F1F7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F36E64-3CB2-4549-8F03-F724CF47D471}"/>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C822DB1B-22D5-A74A-8F42-9698E11FA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16795-A596-624A-A107-05D066D137DB}"/>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2302226035"/>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5F64-C560-BC4D-AC03-AD7D4927A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BA8CA-9255-CE49-A15C-3F50FEED0D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D3B43-3448-6740-97E6-F281398F75B0}"/>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D1EC9F93-5D43-0142-AF6C-0F00D5F9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428FD-03BC-4744-9957-409D37618A1D}"/>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3631126575"/>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C0B62B-E808-AB42-8E45-A25EAA3594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CC888-5435-B349-B978-9E4DC2B852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0AC1-69DF-0947-A5E3-4198866CB1A9}"/>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AF64B22B-7BBA-C445-8F5E-5F4E395C2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ECFE6-FF9D-444D-9C4E-212773D9B06C}"/>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230328382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A432-3959-4247-A2BD-57E208131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9FA40-E4D4-624E-AE34-F5A1A55E69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D820A-6FDB-E64D-8F19-E618AA4F4C04}"/>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C8C4A761-16A4-664E-B43E-75B0E0AB0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FB597-4C65-9B4B-B9CD-4E2A68D5D00F}"/>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16552589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1F1C-735F-9A45-BACC-13493148B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C70B16-46D7-0D47-9903-C5B7C9D0D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9B0294-6251-2240-9B89-7D5284872B46}"/>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FAEBB116-E9C1-B049-8906-7A2066B36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91FA3-54B7-F545-9535-DF33584E16FC}"/>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105435836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1233-0239-514C-8713-666C91FAB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894C7-351B-E749-8860-81B1F25B40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088D0-2E33-6E44-9B7E-CF13BD1364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0366C9-05BD-E144-AE6A-49A85FBE273D}"/>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6" name="Footer Placeholder 5">
            <a:extLst>
              <a:ext uri="{FF2B5EF4-FFF2-40B4-BE49-F238E27FC236}">
                <a16:creationId xmlns:a16="http://schemas.microsoft.com/office/drawing/2014/main" id="{7EDB77F9-6A5C-F545-A021-28549212C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652CC-34D3-3343-997A-3D895138D10B}"/>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3885678158"/>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D5A8-95D5-FC4F-B34D-DEF7ED1CB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AACF3-9DB5-674F-A86E-7775619A7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FCF161-05C4-374D-9674-94656DEFCA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699AA-FEC3-2743-9AB1-3BDD2C32C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8649A9-5ED5-DC4C-BA49-8B4D5F32E6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AA405B-8C00-BB4F-8EEB-BA63C75AF7BC}"/>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8" name="Footer Placeholder 7">
            <a:extLst>
              <a:ext uri="{FF2B5EF4-FFF2-40B4-BE49-F238E27FC236}">
                <a16:creationId xmlns:a16="http://schemas.microsoft.com/office/drawing/2014/main" id="{AC036A70-2E99-BA46-9345-42752A9D2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7EFE6-79ED-DA4A-96F5-7A2EBC37F55B}"/>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10612659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96B5-B6E6-9C49-9252-8A5D1E90A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89C37-D9FE-894A-B4AE-BD3E172E3692}"/>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4" name="Footer Placeholder 3">
            <a:extLst>
              <a:ext uri="{FF2B5EF4-FFF2-40B4-BE49-F238E27FC236}">
                <a16:creationId xmlns:a16="http://schemas.microsoft.com/office/drawing/2014/main" id="{494A89D3-A24B-B946-8F45-9795D88B7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9941F-38AE-BE43-8F62-D7FACDFAE2FB}"/>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1628509327"/>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FA628-4DA4-534F-9476-E5EE68370DCD}"/>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3" name="Footer Placeholder 2">
            <a:extLst>
              <a:ext uri="{FF2B5EF4-FFF2-40B4-BE49-F238E27FC236}">
                <a16:creationId xmlns:a16="http://schemas.microsoft.com/office/drawing/2014/main" id="{F822D124-B572-C140-83C9-31D1E296C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280F4-DD8E-9046-9F08-AF75091D0530}"/>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4275922345"/>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7060-BEF5-1948-A78D-2A495B0D4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017189-3409-3045-91BC-127CFB4C0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CFF3DC-D6A4-EE42-A050-F8948EC82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7E2840-9581-5A42-A0F5-609A78382470}"/>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6" name="Footer Placeholder 5">
            <a:extLst>
              <a:ext uri="{FF2B5EF4-FFF2-40B4-BE49-F238E27FC236}">
                <a16:creationId xmlns:a16="http://schemas.microsoft.com/office/drawing/2014/main" id="{F2A08F45-E1F6-0547-9CEC-563F8B149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8124D-64C7-784C-8B79-E8E9E42D318A}"/>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1237842333"/>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DCEE-4F72-3543-9179-F8F458F14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975262-6D21-FE49-8DDE-F43FFA5E7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AE9FD-AE35-8248-9CD4-9C3EF487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50B54E-0C72-AB4B-B5D7-3CD0D9D022D2}"/>
              </a:ext>
            </a:extLst>
          </p:cNvPr>
          <p:cNvSpPr>
            <a:spLocks noGrp="1"/>
          </p:cNvSpPr>
          <p:nvPr>
            <p:ph type="dt" sz="half" idx="10"/>
          </p:nvPr>
        </p:nvSpPr>
        <p:spPr/>
        <p:txBody>
          <a:bodyPr/>
          <a:lstStyle/>
          <a:p>
            <a:fld id="{5A745025-FACF-BD46-AB0E-A5D713DF7827}" type="datetimeFigureOut">
              <a:rPr lang="en-US" smtClean="0"/>
              <a:t>12/11/2022</a:t>
            </a:fld>
            <a:endParaRPr lang="en-US"/>
          </a:p>
        </p:txBody>
      </p:sp>
      <p:sp>
        <p:nvSpPr>
          <p:cNvPr id="6" name="Footer Placeholder 5">
            <a:extLst>
              <a:ext uri="{FF2B5EF4-FFF2-40B4-BE49-F238E27FC236}">
                <a16:creationId xmlns:a16="http://schemas.microsoft.com/office/drawing/2014/main" id="{265BE778-5817-9441-A8F8-47863381B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5BC5B-BB10-CB4B-9A87-F219B4977B8B}"/>
              </a:ext>
            </a:extLst>
          </p:cNvPr>
          <p:cNvSpPr>
            <a:spLocks noGrp="1"/>
          </p:cNvSpPr>
          <p:nvPr>
            <p:ph type="sldNum" sz="quarter" idx="12"/>
          </p:nvPr>
        </p:nvSpPr>
        <p:spPr/>
        <p:txBody>
          <a:bodyPr/>
          <a:lstStyle/>
          <a:p>
            <a:fld id="{6B7C90B1-0FAA-1C41-A610-5AF0B725885B}" type="slidenum">
              <a:rPr lang="en-US" smtClean="0"/>
              <a:t>‹#›</a:t>
            </a:fld>
            <a:endParaRPr lang="en-US"/>
          </a:p>
        </p:txBody>
      </p:sp>
    </p:spTree>
    <p:extLst>
      <p:ext uri="{BB962C8B-B14F-4D97-AF65-F5344CB8AC3E}">
        <p14:creationId xmlns:p14="http://schemas.microsoft.com/office/powerpoint/2010/main" val="263256057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92485-1B1A-7248-AF77-961FAAFD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83171-61CB-8B4C-9334-C0EBE0A0C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1CAF3-7BBE-0F4F-A995-E07D2497D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45025-FACF-BD46-AB0E-A5D713DF7827}" type="datetimeFigureOut">
              <a:rPr lang="en-US" smtClean="0"/>
              <a:t>12/11/2022</a:t>
            </a:fld>
            <a:endParaRPr lang="en-US"/>
          </a:p>
        </p:txBody>
      </p:sp>
      <p:sp>
        <p:nvSpPr>
          <p:cNvPr id="5" name="Footer Placeholder 4">
            <a:extLst>
              <a:ext uri="{FF2B5EF4-FFF2-40B4-BE49-F238E27FC236}">
                <a16:creationId xmlns:a16="http://schemas.microsoft.com/office/drawing/2014/main" id="{5B100A27-DABE-FC40-A8A5-FF60E59A5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2D8CE-25A0-C34C-B9B8-272BD2E4A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C90B1-0FAA-1C41-A610-5AF0B725885B}" type="slidenum">
              <a:rPr lang="en-US" smtClean="0"/>
              <a:t>‹#›</a:t>
            </a:fld>
            <a:endParaRPr lang="en-US"/>
          </a:p>
        </p:txBody>
      </p:sp>
    </p:spTree>
    <p:extLst>
      <p:ext uri="{BB962C8B-B14F-4D97-AF65-F5344CB8AC3E}">
        <p14:creationId xmlns:p14="http://schemas.microsoft.com/office/powerpoint/2010/main" val="2338596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7C43AF-A549-C94B-AFE6-7AEC998D0F6F}"/>
              </a:ext>
            </a:extLst>
          </p:cNvPr>
          <p:cNvSpPr/>
          <p:nvPr/>
        </p:nvSpPr>
        <p:spPr>
          <a:xfrm>
            <a:off x="0" y="0"/>
            <a:ext cx="12192000" cy="6858000"/>
          </a:xfrm>
          <a:prstGeom prst="rect">
            <a:avLst/>
          </a:prstGeom>
          <a:gradFill flip="none" rotWithShape="1">
            <a:gsLst>
              <a:gs pos="0">
                <a:schemeClr val="accent5"/>
              </a:gs>
              <a:gs pos="100000">
                <a:schemeClr val="tx2"/>
              </a:gs>
            </a:gsLst>
            <a:lin ang="2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1" name="Group 10"/>
          <p:cNvGrpSpPr/>
          <p:nvPr/>
        </p:nvGrpSpPr>
        <p:grpSpPr>
          <a:xfrm>
            <a:off x="-1566361" y="-742445"/>
            <a:ext cx="15412825" cy="16074031"/>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TextBox 9"/>
          <p:cNvSpPr txBox="1"/>
          <p:nvPr/>
        </p:nvSpPr>
        <p:spPr>
          <a:xfrm>
            <a:off x="962126" y="2815893"/>
            <a:ext cx="10273966" cy="2123658"/>
          </a:xfrm>
          <a:prstGeom prst="rect">
            <a:avLst/>
          </a:prstGeom>
          <a:noFill/>
        </p:spPr>
        <p:txBody>
          <a:bodyPr wrap="none" rtlCol="0">
            <a:spAutoFit/>
          </a:bodyPr>
          <a:lstStyle/>
          <a:p>
            <a:pPr algn="ctr"/>
            <a:r>
              <a:rPr lang="en-US" sz="6600" b="1" kern="0" dirty="0">
                <a:solidFill>
                  <a:schemeClr val="bg1"/>
                </a:solidFill>
                <a:latin typeface="Source Sans Pro" panose="020B0503030403020204" pitchFamily="34" charset="0"/>
              </a:rPr>
              <a:t>PASSWORD CRACKING</a:t>
            </a:r>
          </a:p>
          <a:p>
            <a:pPr algn="ctr"/>
            <a:r>
              <a:rPr lang="en-US" sz="6600" b="1" kern="0" dirty="0">
                <a:solidFill>
                  <a:schemeClr val="bg1"/>
                </a:solidFill>
                <a:latin typeface="Source Sans Pro" panose="020B0503030403020204" pitchFamily="34" charset="0"/>
              </a:rPr>
              <a:t>USING USB RUBBER DUCKY</a:t>
            </a:r>
          </a:p>
        </p:txBody>
      </p:sp>
    </p:spTree>
    <p:extLst>
      <p:ext uri="{BB962C8B-B14F-4D97-AF65-F5344CB8AC3E}">
        <p14:creationId xmlns:p14="http://schemas.microsoft.com/office/powerpoint/2010/main" val="269960684"/>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BE5DC-3DF4-2548-B1FC-71E4D233985E}"/>
              </a:ext>
            </a:extLst>
          </p:cNvPr>
          <p:cNvSpPr txBox="1"/>
          <p:nvPr/>
        </p:nvSpPr>
        <p:spPr>
          <a:xfrm>
            <a:off x="5654040" y="2124070"/>
            <a:ext cx="6498868" cy="4154984"/>
          </a:xfrm>
          <a:prstGeom prst="rect">
            <a:avLst/>
          </a:prstGeom>
          <a:noFill/>
        </p:spPr>
        <p:txBody>
          <a:bodyPr wrap="square" rtlCol="0">
            <a:spAutoFit/>
          </a:bodyPr>
          <a:lstStyle/>
          <a:p>
            <a:pPr algn="ctr"/>
            <a:r>
              <a:rPr lang="en-US" sz="2400" dirty="0"/>
              <a:t>USB Rubber ducky is like a hacking tool that looks like a pen drive. This is useful to steal victims’ essential and credential data by injecting payload into the USB Rubber ducky and connecting it to the victim's computers. We will plug the USB rubber ducky into the victim’s device and the script will automatically run through HID (Human Interface Device) means the computer thinks that the signals are coming from the keyboard and mouse and neither device’s firewall nor the anti-virus software can detect it.</a:t>
            </a:r>
            <a:endParaRPr lang="en-US" sz="2400" dirty="0">
              <a:latin typeface="Source Sans Pro Light" panose="020B0403030403020204" pitchFamily="34" charset="0"/>
              <a:ea typeface="Roboto Black" panose="02000000000000000000" pitchFamily="2" charset="0"/>
              <a:cs typeface="Roboto Black" panose="02000000000000000000" pitchFamily="2" charset="0"/>
            </a:endParaRPr>
          </a:p>
        </p:txBody>
      </p:sp>
      <p:pic>
        <p:nvPicPr>
          <p:cNvPr id="74" name="Picture 73">
            <a:extLst>
              <a:ext uri="{FF2B5EF4-FFF2-40B4-BE49-F238E27FC236}">
                <a16:creationId xmlns:a16="http://schemas.microsoft.com/office/drawing/2014/main" id="{EB4238CC-0D94-44F5-1E9A-E8AC8FFB560B}"/>
              </a:ext>
            </a:extLst>
          </p:cNvPr>
          <p:cNvPicPr>
            <a:picLocks noChangeAspect="1"/>
          </p:cNvPicPr>
          <p:nvPr/>
        </p:nvPicPr>
        <p:blipFill>
          <a:blip r:embed="rId2"/>
          <a:stretch>
            <a:fillRect/>
          </a:stretch>
        </p:blipFill>
        <p:spPr>
          <a:xfrm>
            <a:off x="0" y="1570866"/>
            <a:ext cx="5834635" cy="4461172"/>
          </a:xfrm>
          <a:prstGeom prst="rect">
            <a:avLst/>
          </a:prstGeom>
        </p:spPr>
      </p:pic>
      <p:sp>
        <p:nvSpPr>
          <p:cNvPr id="76" name="TextBox 75">
            <a:extLst>
              <a:ext uri="{FF2B5EF4-FFF2-40B4-BE49-F238E27FC236}">
                <a16:creationId xmlns:a16="http://schemas.microsoft.com/office/drawing/2014/main" id="{ACF4A328-B3C8-75B7-A198-60D8C8E806ED}"/>
              </a:ext>
            </a:extLst>
          </p:cNvPr>
          <p:cNvSpPr txBox="1"/>
          <p:nvPr/>
        </p:nvSpPr>
        <p:spPr>
          <a:xfrm>
            <a:off x="2771395" y="230302"/>
            <a:ext cx="6126480" cy="923330"/>
          </a:xfrm>
          <a:prstGeom prst="rect">
            <a:avLst/>
          </a:prstGeom>
          <a:noFill/>
        </p:spPr>
        <p:txBody>
          <a:bodyPr wrap="square">
            <a:spAutoFit/>
          </a:bodyPr>
          <a:lstStyle/>
          <a:p>
            <a:pPr algn="ctr"/>
            <a:r>
              <a:rPr lang="en-IN" sz="5400" dirty="0"/>
              <a:t>Introduction</a:t>
            </a:r>
            <a:r>
              <a:rPr lang="en-IN" sz="1800" dirty="0"/>
              <a:t>:</a:t>
            </a:r>
          </a:p>
        </p:txBody>
      </p:sp>
    </p:spTree>
    <p:extLst>
      <p:ext uri="{BB962C8B-B14F-4D97-AF65-F5344CB8AC3E}">
        <p14:creationId xmlns:p14="http://schemas.microsoft.com/office/powerpoint/2010/main" val="3678318839"/>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D579AC57-946F-CF48-807F-68AC34D01D39}"/>
              </a:ext>
            </a:extLst>
          </p:cNvPr>
          <p:cNvSpPr/>
          <p:nvPr/>
        </p:nvSpPr>
        <p:spPr>
          <a:xfrm>
            <a:off x="6243306" y="851650"/>
            <a:ext cx="5204056" cy="4461029"/>
          </a:xfrm>
          <a:prstGeom prst="rect">
            <a:avLst/>
          </a:prstGeom>
        </p:spPr>
        <p:txBody>
          <a:bodyPr wrap="square">
            <a:spAutoFit/>
          </a:bodyPr>
          <a:lstStyle/>
          <a:p>
            <a:pPr>
              <a:lnSpc>
                <a:spcPct val="130000"/>
              </a:lnSpc>
            </a:pPr>
            <a:r>
              <a:rPr lang="en-US" sz="2000" dirty="0"/>
              <a:t>USB rubber ducky acts as a keyboard and has keystrokes installed in it • When we connect it to the PC the keystrokes run automatically. • It has a high speed of approx. 1000 words per minute. So those works which can be done by keyboard can also be done by USB rubber ducky • Whenever it is connected to a System it acts as a keyboard and executes the command which is uploaded on it. • The commands used in this are known as payloads and they are written in Ducky script. </a:t>
            </a:r>
            <a:endParaRPr lang="en-US" sz="20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2" name="Group 1">
            <a:extLst>
              <a:ext uri="{FF2B5EF4-FFF2-40B4-BE49-F238E27FC236}">
                <a16:creationId xmlns:a16="http://schemas.microsoft.com/office/drawing/2014/main" id="{AE85CDD0-3236-4083-4E7C-2476EE36C97A}"/>
              </a:ext>
            </a:extLst>
          </p:cNvPr>
          <p:cNvGrpSpPr/>
          <p:nvPr/>
        </p:nvGrpSpPr>
        <p:grpSpPr>
          <a:xfrm>
            <a:off x="730199" y="1073772"/>
            <a:ext cx="4715161" cy="4717345"/>
            <a:chOff x="1589088" y="-74613"/>
            <a:chExt cx="6854825" cy="6858001"/>
          </a:xfrm>
        </p:grpSpPr>
        <p:sp>
          <p:nvSpPr>
            <p:cNvPr id="3" name="Freeform 23">
              <a:extLst>
                <a:ext uri="{FF2B5EF4-FFF2-40B4-BE49-F238E27FC236}">
                  <a16:creationId xmlns:a16="http://schemas.microsoft.com/office/drawing/2014/main" id="{CDA6550E-EDEA-B410-3213-CBEFF34F0226}"/>
                </a:ext>
              </a:extLst>
            </p:cNvPr>
            <p:cNvSpPr>
              <a:spLocks/>
            </p:cNvSpPr>
            <p:nvPr/>
          </p:nvSpPr>
          <p:spPr bwMode="auto">
            <a:xfrm>
              <a:off x="4508501" y="1781175"/>
              <a:ext cx="1055688" cy="2374900"/>
            </a:xfrm>
            <a:custGeom>
              <a:avLst/>
              <a:gdLst>
                <a:gd name="T0" fmla="*/ 247 w 264"/>
                <a:gd name="T1" fmla="*/ 594 h 594"/>
                <a:gd name="T2" fmla="*/ 230 w 264"/>
                <a:gd name="T3" fmla="*/ 576 h 594"/>
                <a:gd name="T4" fmla="*/ 230 w 264"/>
                <a:gd name="T5" fmla="*/ 95 h 594"/>
                <a:gd name="T6" fmla="*/ 132 w 264"/>
                <a:gd name="T7" fmla="*/ 34 h 594"/>
                <a:gd name="T8" fmla="*/ 34 w 264"/>
                <a:gd name="T9" fmla="*/ 95 h 594"/>
                <a:gd name="T10" fmla="*/ 34 w 264"/>
                <a:gd name="T11" fmla="*/ 288 h 594"/>
                <a:gd name="T12" fmla="*/ 17 w 264"/>
                <a:gd name="T13" fmla="*/ 305 h 594"/>
                <a:gd name="T14" fmla="*/ 0 w 264"/>
                <a:gd name="T15" fmla="*/ 288 h 594"/>
                <a:gd name="T16" fmla="*/ 0 w 264"/>
                <a:gd name="T17" fmla="*/ 95 h 594"/>
                <a:gd name="T18" fmla="*/ 132 w 264"/>
                <a:gd name="T19" fmla="*/ 0 h 594"/>
                <a:gd name="T20" fmla="*/ 264 w 264"/>
                <a:gd name="T21" fmla="*/ 95 h 594"/>
                <a:gd name="T22" fmla="*/ 264 w 264"/>
                <a:gd name="T23" fmla="*/ 576 h 594"/>
                <a:gd name="T24" fmla="*/ 247 w 264"/>
                <a:gd name="T25"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 h="594">
                  <a:moveTo>
                    <a:pt x="247" y="594"/>
                  </a:moveTo>
                  <a:cubicBezTo>
                    <a:pt x="237" y="594"/>
                    <a:pt x="230" y="586"/>
                    <a:pt x="230" y="576"/>
                  </a:cubicBezTo>
                  <a:cubicBezTo>
                    <a:pt x="230" y="95"/>
                    <a:pt x="230" y="95"/>
                    <a:pt x="230" y="95"/>
                  </a:cubicBezTo>
                  <a:cubicBezTo>
                    <a:pt x="230" y="62"/>
                    <a:pt x="185" y="34"/>
                    <a:pt x="132" y="34"/>
                  </a:cubicBezTo>
                  <a:cubicBezTo>
                    <a:pt x="79" y="34"/>
                    <a:pt x="34" y="62"/>
                    <a:pt x="34" y="95"/>
                  </a:cubicBezTo>
                  <a:cubicBezTo>
                    <a:pt x="34" y="288"/>
                    <a:pt x="34" y="288"/>
                    <a:pt x="34" y="288"/>
                  </a:cubicBezTo>
                  <a:cubicBezTo>
                    <a:pt x="34" y="297"/>
                    <a:pt x="26" y="305"/>
                    <a:pt x="17" y="305"/>
                  </a:cubicBezTo>
                  <a:cubicBezTo>
                    <a:pt x="7" y="305"/>
                    <a:pt x="0" y="297"/>
                    <a:pt x="0" y="288"/>
                  </a:cubicBezTo>
                  <a:cubicBezTo>
                    <a:pt x="0" y="95"/>
                    <a:pt x="0" y="95"/>
                    <a:pt x="0" y="95"/>
                  </a:cubicBezTo>
                  <a:cubicBezTo>
                    <a:pt x="0" y="42"/>
                    <a:pt x="58" y="0"/>
                    <a:pt x="132" y="0"/>
                  </a:cubicBezTo>
                  <a:cubicBezTo>
                    <a:pt x="206" y="0"/>
                    <a:pt x="264" y="42"/>
                    <a:pt x="264" y="95"/>
                  </a:cubicBezTo>
                  <a:cubicBezTo>
                    <a:pt x="264" y="576"/>
                    <a:pt x="264" y="576"/>
                    <a:pt x="264" y="576"/>
                  </a:cubicBezTo>
                  <a:cubicBezTo>
                    <a:pt x="264" y="586"/>
                    <a:pt x="256" y="594"/>
                    <a:pt x="247" y="59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24">
              <a:extLst>
                <a:ext uri="{FF2B5EF4-FFF2-40B4-BE49-F238E27FC236}">
                  <a16:creationId xmlns:a16="http://schemas.microsoft.com/office/drawing/2014/main" id="{12C1BB15-4C7B-46D6-214A-258A57701FBB}"/>
                </a:ext>
              </a:extLst>
            </p:cNvPr>
            <p:cNvSpPr>
              <a:spLocks/>
            </p:cNvSpPr>
            <p:nvPr/>
          </p:nvSpPr>
          <p:spPr bwMode="auto">
            <a:xfrm>
              <a:off x="4508501" y="3040062"/>
              <a:ext cx="136525" cy="744538"/>
            </a:xfrm>
            <a:custGeom>
              <a:avLst/>
              <a:gdLst>
                <a:gd name="T0" fmla="*/ 17 w 34"/>
                <a:gd name="T1" fmla="*/ 186 h 186"/>
                <a:gd name="T2" fmla="*/ 0 w 34"/>
                <a:gd name="T3" fmla="*/ 169 h 186"/>
                <a:gd name="T4" fmla="*/ 0 w 34"/>
                <a:gd name="T5" fmla="*/ 17 h 186"/>
                <a:gd name="T6" fmla="*/ 17 w 34"/>
                <a:gd name="T7" fmla="*/ 0 h 186"/>
                <a:gd name="T8" fmla="*/ 34 w 34"/>
                <a:gd name="T9" fmla="*/ 17 h 186"/>
                <a:gd name="T10" fmla="*/ 34 w 34"/>
                <a:gd name="T11" fmla="*/ 169 h 186"/>
                <a:gd name="T12" fmla="*/ 17 w 34"/>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34" h="186">
                  <a:moveTo>
                    <a:pt x="17" y="186"/>
                  </a:moveTo>
                  <a:cubicBezTo>
                    <a:pt x="7" y="186"/>
                    <a:pt x="0" y="179"/>
                    <a:pt x="0" y="169"/>
                  </a:cubicBezTo>
                  <a:cubicBezTo>
                    <a:pt x="0" y="17"/>
                    <a:pt x="0" y="17"/>
                    <a:pt x="0" y="17"/>
                  </a:cubicBezTo>
                  <a:cubicBezTo>
                    <a:pt x="0" y="7"/>
                    <a:pt x="7" y="0"/>
                    <a:pt x="17" y="0"/>
                  </a:cubicBezTo>
                  <a:cubicBezTo>
                    <a:pt x="26" y="0"/>
                    <a:pt x="34" y="7"/>
                    <a:pt x="34" y="17"/>
                  </a:cubicBezTo>
                  <a:cubicBezTo>
                    <a:pt x="34" y="169"/>
                    <a:pt x="34" y="169"/>
                    <a:pt x="34" y="169"/>
                  </a:cubicBezTo>
                  <a:cubicBezTo>
                    <a:pt x="34" y="179"/>
                    <a:pt x="26" y="186"/>
                    <a:pt x="17" y="18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25">
              <a:extLst>
                <a:ext uri="{FF2B5EF4-FFF2-40B4-BE49-F238E27FC236}">
                  <a16:creationId xmlns:a16="http://schemas.microsoft.com/office/drawing/2014/main" id="{A140B870-C78F-2628-5578-536AEE65941D}"/>
                </a:ext>
              </a:extLst>
            </p:cNvPr>
            <p:cNvSpPr>
              <a:spLocks/>
            </p:cNvSpPr>
            <p:nvPr/>
          </p:nvSpPr>
          <p:spPr bwMode="auto">
            <a:xfrm>
              <a:off x="4508501" y="3916363"/>
              <a:ext cx="1055688" cy="1011238"/>
            </a:xfrm>
            <a:custGeom>
              <a:avLst/>
              <a:gdLst>
                <a:gd name="T0" fmla="*/ 132 w 264"/>
                <a:gd name="T1" fmla="*/ 253 h 253"/>
                <a:gd name="T2" fmla="*/ 0 w 264"/>
                <a:gd name="T3" fmla="*/ 157 h 253"/>
                <a:gd name="T4" fmla="*/ 0 w 264"/>
                <a:gd name="T5" fmla="*/ 17 h 253"/>
                <a:gd name="T6" fmla="*/ 17 w 264"/>
                <a:gd name="T7" fmla="*/ 0 h 253"/>
                <a:gd name="T8" fmla="*/ 34 w 264"/>
                <a:gd name="T9" fmla="*/ 17 h 253"/>
                <a:gd name="T10" fmla="*/ 34 w 264"/>
                <a:gd name="T11" fmla="*/ 157 h 253"/>
                <a:gd name="T12" fmla="*/ 132 w 264"/>
                <a:gd name="T13" fmla="*/ 218 h 253"/>
                <a:gd name="T14" fmla="*/ 230 w 264"/>
                <a:gd name="T15" fmla="*/ 157 h 253"/>
                <a:gd name="T16" fmla="*/ 230 w 264"/>
                <a:gd name="T17" fmla="*/ 103 h 253"/>
                <a:gd name="T18" fmla="*/ 247 w 264"/>
                <a:gd name="T19" fmla="*/ 85 h 253"/>
                <a:gd name="T20" fmla="*/ 264 w 264"/>
                <a:gd name="T21" fmla="*/ 103 h 253"/>
                <a:gd name="T22" fmla="*/ 264 w 264"/>
                <a:gd name="T23" fmla="*/ 157 h 253"/>
                <a:gd name="T24" fmla="*/ 132 w 264"/>
                <a:gd name="T25"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 h="253">
                  <a:moveTo>
                    <a:pt x="132" y="253"/>
                  </a:moveTo>
                  <a:cubicBezTo>
                    <a:pt x="58" y="253"/>
                    <a:pt x="0" y="211"/>
                    <a:pt x="0" y="157"/>
                  </a:cubicBezTo>
                  <a:cubicBezTo>
                    <a:pt x="0" y="17"/>
                    <a:pt x="0" y="17"/>
                    <a:pt x="0" y="17"/>
                  </a:cubicBezTo>
                  <a:cubicBezTo>
                    <a:pt x="0" y="7"/>
                    <a:pt x="7" y="0"/>
                    <a:pt x="17" y="0"/>
                  </a:cubicBezTo>
                  <a:cubicBezTo>
                    <a:pt x="26" y="0"/>
                    <a:pt x="34" y="7"/>
                    <a:pt x="34" y="17"/>
                  </a:cubicBezTo>
                  <a:cubicBezTo>
                    <a:pt x="34" y="157"/>
                    <a:pt x="34" y="157"/>
                    <a:pt x="34" y="157"/>
                  </a:cubicBezTo>
                  <a:cubicBezTo>
                    <a:pt x="34" y="190"/>
                    <a:pt x="79" y="218"/>
                    <a:pt x="132" y="218"/>
                  </a:cubicBezTo>
                  <a:cubicBezTo>
                    <a:pt x="185" y="218"/>
                    <a:pt x="230" y="190"/>
                    <a:pt x="230" y="157"/>
                  </a:cubicBezTo>
                  <a:cubicBezTo>
                    <a:pt x="230" y="103"/>
                    <a:pt x="230" y="103"/>
                    <a:pt x="230" y="103"/>
                  </a:cubicBezTo>
                  <a:cubicBezTo>
                    <a:pt x="230" y="93"/>
                    <a:pt x="237" y="85"/>
                    <a:pt x="247" y="85"/>
                  </a:cubicBezTo>
                  <a:cubicBezTo>
                    <a:pt x="256" y="85"/>
                    <a:pt x="264" y="93"/>
                    <a:pt x="264" y="103"/>
                  </a:cubicBezTo>
                  <a:cubicBezTo>
                    <a:pt x="264" y="157"/>
                    <a:pt x="264" y="157"/>
                    <a:pt x="264" y="157"/>
                  </a:cubicBezTo>
                  <a:cubicBezTo>
                    <a:pt x="264" y="211"/>
                    <a:pt x="206" y="253"/>
                    <a:pt x="132" y="2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6">
              <a:extLst>
                <a:ext uri="{FF2B5EF4-FFF2-40B4-BE49-F238E27FC236}">
                  <a16:creationId xmlns:a16="http://schemas.microsoft.com/office/drawing/2014/main" id="{96CA7253-68AC-B887-A97E-FD8DA835D647}"/>
                </a:ext>
              </a:extLst>
            </p:cNvPr>
            <p:cNvSpPr>
              <a:spLocks/>
            </p:cNvSpPr>
            <p:nvPr/>
          </p:nvSpPr>
          <p:spPr bwMode="auto">
            <a:xfrm>
              <a:off x="4144963" y="1541462"/>
              <a:ext cx="1782763" cy="3622676"/>
            </a:xfrm>
            <a:custGeom>
              <a:avLst/>
              <a:gdLst>
                <a:gd name="T0" fmla="*/ 223 w 446"/>
                <a:gd name="T1" fmla="*/ 906 h 906"/>
                <a:gd name="T2" fmla="*/ 0 w 446"/>
                <a:gd name="T3" fmla="*/ 749 h 906"/>
                <a:gd name="T4" fmla="*/ 0 w 446"/>
                <a:gd name="T5" fmla="*/ 157 h 906"/>
                <a:gd name="T6" fmla="*/ 223 w 446"/>
                <a:gd name="T7" fmla="*/ 0 h 906"/>
                <a:gd name="T8" fmla="*/ 446 w 446"/>
                <a:gd name="T9" fmla="*/ 157 h 906"/>
                <a:gd name="T10" fmla="*/ 446 w 446"/>
                <a:gd name="T11" fmla="*/ 592 h 906"/>
                <a:gd name="T12" fmla="*/ 428 w 446"/>
                <a:gd name="T13" fmla="*/ 609 h 906"/>
                <a:gd name="T14" fmla="*/ 411 w 446"/>
                <a:gd name="T15" fmla="*/ 592 h 906"/>
                <a:gd name="T16" fmla="*/ 411 w 446"/>
                <a:gd name="T17" fmla="*/ 157 h 906"/>
                <a:gd name="T18" fmla="*/ 223 w 446"/>
                <a:gd name="T19" fmla="*/ 35 h 906"/>
                <a:gd name="T20" fmla="*/ 34 w 446"/>
                <a:gd name="T21" fmla="*/ 157 h 906"/>
                <a:gd name="T22" fmla="*/ 34 w 446"/>
                <a:gd name="T23" fmla="*/ 749 h 906"/>
                <a:gd name="T24" fmla="*/ 223 w 446"/>
                <a:gd name="T25" fmla="*/ 872 h 906"/>
                <a:gd name="T26" fmla="*/ 411 w 446"/>
                <a:gd name="T27" fmla="*/ 749 h 906"/>
                <a:gd name="T28" fmla="*/ 411 w 446"/>
                <a:gd name="T29" fmla="*/ 663 h 906"/>
                <a:gd name="T30" fmla="*/ 428 w 446"/>
                <a:gd name="T31" fmla="*/ 646 h 906"/>
                <a:gd name="T32" fmla="*/ 446 w 446"/>
                <a:gd name="T33" fmla="*/ 663 h 906"/>
                <a:gd name="T34" fmla="*/ 446 w 446"/>
                <a:gd name="T35" fmla="*/ 749 h 906"/>
                <a:gd name="T36" fmla="*/ 223 w 446"/>
                <a:gd name="T37" fmla="*/ 906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906">
                  <a:moveTo>
                    <a:pt x="223" y="906"/>
                  </a:moveTo>
                  <a:cubicBezTo>
                    <a:pt x="100" y="906"/>
                    <a:pt x="0" y="836"/>
                    <a:pt x="0" y="749"/>
                  </a:cubicBezTo>
                  <a:cubicBezTo>
                    <a:pt x="0" y="157"/>
                    <a:pt x="0" y="157"/>
                    <a:pt x="0" y="157"/>
                  </a:cubicBezTo>
                  <a:cubicBezTo>
                    <a:pt x="0" y="71"/>
                    <a:pt x="100" y="0"/>
                    <a:pt x="223" y="0"/>
                  </a:cubicBezTo>
                  <a:cubicBezTo>
                    <a:pt x="346" y="0"/>
                    <a:pt x="446" y="71"/>
                    <a:pt x="446" y="157"/>
                  </a:cubicBezTo>
                  <a:cubicBezTo>
                    <a:pt x="446" y="592"/>
                    <a:pt x="446" y="592"/>
                    <a:pt x="446" y="592"/>
                  </a:cubicBezTo>
                  <a:cubicBezTo>
                    <a:pt x="446" y="602"/>
                    <a:pt x="438" y="609"/>
                    <a:pt x="428" y="609"/>
                  </a:cubicBezTo>
                  <a:cubicBezTo>
                    <a:pt x="419" y="609"/>
                    <a:pt x="411" y="602"/>
                    <a:pt x="411" y="592"/>
                  </a:cubicBezTo>
                  <a:cubicBezTo>
                    <a:pt x="411" y="157"/>
                    <a:pt x="411" y="157"/>
                    <a:pt x="411" y="157"/>
                  </a:cubicBezTo>
                  <a:cubicBezTo>
                    <a:pt x="411" y="90"/>
                    <a:pt x="327" y="35"/>
                    <a:pt x="223" y="35"/>
                  </a:cubicBezTo>
                  <a:cubicBezTo>
                    <a:pt x="119" y="35"/>
                    <a:pt x="34" y="90"/>
                    <a:pt x="34" y="157"/>
                  </a:cubicBezTo>
                  <a:cubicBezTo>
                    <a:pt x="34" y="749"/>
                    <a:pt x="34" y="749"/>
                    <a:pt x="34" y="749"/>
                  </a:cubicBezTo>
                  <a:cubicBezTo>
                    <a:pt x="34" y="817"/>
                    <a:pt x="119" y="872"/>
                    <a:pt x="223" y="872"/>
                  </a:cubicBezTo>
                  <a:cubicBezTo>
                    <a:pt x="327" y="872"/>
                    <a:pt x="411" y="817"/>
                    <a:pt x="411" y="749"/>
                  </a:cubicBezTo>
                  <a:cubicBezTo>
                    <a:pt x="411" y="663"/>
                    <a:pt x="411" y="663"/>
                    <a:pt x="411" y="663"/>
                  </a:cubicBezTo>
                  <a:cubicBezTo>
                    <a:pt x="411" y="654"/>
                    <a:pt x="419" y="646"/>
                    <a:pt x="428" y="646"/>
                  </a:cubicBezTo>
                  <a:cubicBezTo>
                    <a:pt x="438" y="646"/>
                    <a:pt x="446" y="654"/>
                    <a:pt x="446" y="663"/>
                  </a:cubicBezTo>
                  <a:cubicBezTo>
                    <a:pt x="446" y="749"/>
                    <a:pt x="446" y="749"/>
                    <a:pt x="446" y="749"/>
                  </a:cubicBezTo>
                  <a:cubicBezTo>
                    <a:pt x="446" y="836"/>
                    <a:pt x="346" y="906"/>
                    <a:pt x="223" y="90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27">
              <a:extLst>
                <a:ext uri="{FF2B5EF4-FFF2-40B4-BE49-F238E27FC236}">
                  <a16:creationId xmlns:a16="http://schemas.microsoft.com/office/drawing/2014/main" id="{1652B462-1557-3F51-2BA4-9264DD9F1182}"/>
                </a:ext>
              </a:extLst>
            </p:cNvPr>
            <p:cNvSpPr>
              <a:spLocks/>
            </p:cNvSpPr>
            <p:nvPr/>
          </p:nvSpPr>
          <p:spPr bwMode="auto">
            <a:xfrm>
              <a:off x="3840163" y="1073150"/>
              <a:ext cx="2392363" cy="4562476"/>
            </a:xfrm>
            <a:custGeom>
              <a:avLst/>
              <a:gdLst>
                <a:gd name="T0" fmla="*/ 299 w 598"/>
                <a:gd name="T1" fmla="*/ 1141 h 1141"/>
                <a:gd name="T2" fmla="*/ 0 w 598"/>
                <a:gd name="T3" fmla="*/ 932 h 1141"/>
                <a:gd name="T4" fmla="*/ 0 w 598"/>
                <a:gd name="T5" fmla="*/ 209 h 1141"/>
                <a:gd name="T6" fmla="*/ 299 w 598"/>
                <a:gd name="T7" fmla="*/ 0 h 1141"/>
                <a:gd name="T8" fmla="*/ 595 w 598"/>
                <a:gd name="T9" fmla="*/ 182 h 1141"/>
                <a:gd name="T10" fmla="*/ 598 w 598"/>
                <a:gd name="T11" fmla="*/ 209 h 1141"/>
                <a:gd name="T12" fmla="*/ 580 w 598"/>
                <a:gd name="T13" fmla="*/ 226 h 1141"/>
                <a:gd name="T14" fmla="*/ 563 w 598"/>
                <a:gd name="T15" fmla="*/ 209 h 1141"/>
                <a:gd name="T16" fmla="*/ 561 w 598"/>
                <a:gd name="T17" fmla="*/ 188 h 1141"/>
                <a:gd name="T18" fmla="*/ 299 w 598"/>
                <a:gd name="T19" fmla="*/ 34 h 1141"/>
                <a:gd name="T20" fmla="*/ 35 w 598"/>
                <a:gd name="T21" fmla="*/ 209 h 1141"/>
                <a:gd name="T22" fmla="*/ 35 w 598"/>
                <a:gd name="T23" fmla="*/ 932 h 1141"/>
                <a:gd name="T24" fmla="*/ 299 w 598"/>
                <a:gd name="T25" fmla="*/ 1106 h 1141"/>
                <a:gd name="T26" fmla="*/ 563 w 598"/>
                <a:gd name="T27" fmla="*/ 932 h 1141"/>
                <a:gd name="T28" fmla="*/ 563 w 598"/>
                <a:gd name="T29" fmla="*/ 294 h 1141"/>
                <a:gd name="T30" fmla="*/ 580 w 598"/>
                <a:gd name="T31" fmla="*/ 277 h 1141"/>
                <a:gd name="T32" fmla="*/ 598 w 598"/>
                <a:gd name="T33" fmla="*/ 294 h 1141"/>
                <a:gd name="T34" fmla="*/ 598 w 598"/>
                <a:gd name="T35" fmla="*/ 932 h 1141"/>
                <a:gd name="T36" fmla="*/ 299 w 598"/>
                <a:gd name="T37" fmla="*/ 1141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8" h="1141">
                  <a:moveTo>
                    <a:pt x="299" y="1141"/>
                  </a:moveTo>
                  <a:cubicBezTo>
                    <a:pt x="134" y="1141"/>
                    <a:pt x="0" y="1047"/>
                    <a:pt x="0" y="932"/>
                  </a:cubicBezTo>
                  <a:cubicBezTo>
                    <a:pt x="0" y="209"/>
                    <a:pt x="0" y="209"/>
                    <a:pt x="0" y="209"/>
                  </a:cubicBezTo>
                  <a:cubicBezTo>
                    <a:pt x="0" y="93"/>
                    <a:pt x="134" y="0"/>
                    <a:pt x="299" y="0"/>
                  </a:cubicBezTo>
                  <a:cubicBezTo>
                    <a:pt x="449" y="0"/>
                    <a:pt x="576" y="78"/>
                    <a:pt x="595" y="182"/>
                  </a:cubicBezTo>
                  <a:cubicBezTo>
                    <a:pt x="597" y="191"/>
                    <a:pt x="598" y="200"/>
                    <a:pt x="598" y="209"/>
                  </a:cubicBezTo>
                  <a:cubicBezTo>
                    <a:pt x="598" y="218"/>
                    <a:pt x="590" y="226"/>
                    <a:pt x="580" y="226"/>
                  </a:cubicBezTo>
                  <a:cubicBezTo>
                    <a:pt x="571" y="226"/>
                    <a:pt x="563" y="218"/>
                    <a:pt x="563" y="209"/>
                  </a:cubicBezTo>
                  <a:cubicBezTo>
                    <a:pt x="563" y="202"/>
                    <a:pt x="563" y="195"/>
                    <a:pt x="561" y="188"/>
                  </a:cubicBezTo>
                  <a:cubicBezTo>
                    <a:pt x="545" y="100"/>
                    <a:pt x="433" y="34"/>
                    <a:pt x="299" y="34"/>
                  </a:cubicBezTo>
                  <a:cubicBezTo>
                    <a:pt x="153" y="34"/>
                    <a:pt x="35" y="112"/>
                    <a:pt x="35" y="209"/>
                  </a:cubicBezTo>
                  <a:cubicBezTo>
                    <a:pt x="35" y="932"/>
                    <a:pt x="35" y="932"/>
                    <a:pt x="35" y="932"/>
                  </a:cubicBezTo>
                  <a:cubicBezTo>
                    <a:pt x="35" y="1028"/>
                    <a:pt x="153" y="1106"/>
                    <a:pt x="299" y="1106"/>
                  </a:cubicBezTo>
                  <a:cubicBezTo>
                    <a:pt x="445" y="1106"/>
                    <a:pt x="563" y="1028"/>
                    <a:pt x="563" y="932"/>
                  </a:cubicBezTo>
                  <a:cubicBezTo>
                    <a:pt x="563" y="294"/>
                    <a:pt x="563" y="294"/>
                    <a:pt x="563" y="294"/>
                  </a:cubicBezTo>
                  <a:cubicBezTo>
                    <a:pt x="563" y="284"/>
                    <a:pt x="571" y="277"/>
                    <a:pt x="580" y="277"/>
                  </a:cubicBezTo>
                  <a:cubicBezTo>
                    <a:pt x="590" y="277"/>
                    <a:pt x="598" y="284"/>
                    <a:pt x="598" y="294"/>
                  </a:cubicBezTo>
                  <a:cubicBezTo>
                    <a:pt x="598" y="932"/>
                    <a:pt x="598" y="932"/>
                    <a:pt x="598" y="932"/>
                  </a:cubicBezTo>
                  <a:cubicBezTo>
                    <a:pt x="598" y="1047"/>
                    <a:pt x="464" y="1141"/>
                    <a:pt x="299" y="11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28">
              <a:extLst>
                <a:ext uri="{FF2B5EF4-FFF2-40B4-BE49-F238E27FC236}">
                  <a16:creationId xmlns:a16="http://schemas.microsoft.com/office/drawing/2014/main" id="{A212A007-71E6-BE58-AEAA-94B2EA5B059E}"/>
                </a:ext>
              </a:extLst>
            </p:cNvPr>
            <p:cNvSpPr>
              <a:spLocks/>
            </p:cNvSpPr>
            <p:nvPr/>
          </p:nvSpPr>
          <p:spPr bwMode="auto">
            <a:xfrm>
              <a:off x="3508376" y="2536825"/>
              <a:ext cx="136525" cy="1582738"/>
            </a:xfrm>
            <a:custGeom>
              <a:avLst/>
              <a:gdLst>
                <a:gd name="T0" fmla="*/ 17 w 34"/>
                <a:gd name="T1" fmla="*/ 396 h 396"/>
                <a:gd name="T2" fmla="*/ 0 w 34"/>
                <a:gd name="T3" fmla="*/ 379 h 396"/>
                <a:gd name="T4" fmla="*/ 0 w 34"/>
                <a:gd name="T5" fmla="*/ 18 h 396"/>
                <a:gd name="T6" fmla="*/ 17 w 34"/>
                <a:gd name="T7" fmla="*/ 0 h 396"/>
                <a:gd name="T8" fmla="*/ 34 w 34"/>
                <a:gd name="T9" fmla="*/ 18 h 396"/>
                <a:gd name="T10" fmla="*/ 34 w 34"/>
                <a:gd name="T11" fmla="*/ 379 h 396"/>
                <a:gd name="T12" fmla="*/ 17 w 34"/>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34" h="396">
                  <a:moveTo>
                    <a:pt x="17" y="396"/>
                  </a:moveTo>
                  <a:cubicBezTo>
                    <a:pt x="7" y="396"/>
                    <a:pt x="0" y="388"/>
                    <a:pt x="0" y="379"/>
                  </a:cubicBezTo>
                  <a:cubicBezTo>
                    <a:pt x="0" y="18"/>
                    <a:pt x="0" y="18"/>
                    <a:pt x="0" y="18"/>
                  </a:cubicBezTo>
                  <a:cubicBezTo>
                    <a:pt x="0" y="8"/>
                    <a:pt x="7" y="0"/>
                    <a:pt x="17" y="0"/>
                  </a:cubicBezTo>
                  <a:cubicBezTo>
                    <a:pt x="26" y="0"/>
                    <a:pt x="34" y="8"/>
                    <a:pt x="34" y="18"/>
                  </a:cubicBezTo>
                  <a:cubicBezTo>
                    <a:pt x="34" y="379"/>
                    <a:pt x="34" y="379"/>
                    <a:pt x="34" y="379"/>
                  </a:cubicBezTo>
                  <a:cubicBezTo>
                    <a:pt x="34" y="388"/>
                    <a:pt x="26" y="396"/>
                    <a:pt x="17" y="39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29">
              <a:extLst>
                <a:ext uri="{FF2B5EF4-FFF2-40B4-BE49-F238E27FC236}">
                  <a16:creationId xmlns:a16="http://schemas.microsoft.com/office/drawing/2014/main" id="{1F745F69-56DB-201C-5215-FDEFF56A94AF}"/>
                </a:ext>
              </a:extLst>
            </p:cNvPr>
            <p:cNvSpPr>
              <a:spLocks/>
            </p:cNvSpPr>
            <p:nvPr/>
          </p:nvSpPr>
          <p:spPr bwMode="auto">
            <a:xfrm>
              <a:off x="3508376" y="4337050"/>
              <a:ext cx="215900" cy="942975"/>
            </a:xfrm>
            <a:custGeom>
              <a:avLst/>
              <a:gdLst>
                <a:gd name="T0" fmla="*/ 34 w 54"/>
                <a:gd name="T1" fmla="*/ 236 h 236"/>
                <a:gd name="T2" fmla="*/ 18 w 54"/>
                <a:gd name="T3" fmla="*/ 226 h 236"/>
                <a:gd name="T4" fmla="*/ 0 w 54"/>
                <a:gd name="T5" fmla="*/ 142 h 236"/>
                <a:gd name="T6" fmla="*/ 0 w 54"/>
                <a:gd name="T7" fmla="*/ 17 h 236"/>
                <a:gd name="T8" fmla="*/ 17 w 54"/>
                <a:gd name="T9" fmla="*/ 0 h 236"/>
                <a:gd name="T10" fmla="*/ 34 w 54"/>
                <a:gd name="T11" fmla="*/ 17 h 236"/>
                <a:gd name="T12" fmla="*/ 34 w 54"/>
                <a:gd name="T13" fmla="*/ 142 h 236"/>
                <a:gd name="T14" fmla="*/ 50 w 54"/>
                <a:gd name="T15" fmla="*/ 211 h 236"/>
                <a:gd name="T16" fmla="*/ 41 w 54"/>
                <a:gd name="T17" fmla="*/ 234 h 236"/>
                <a:gd name="T18" fmla="*/ 34 w 54"/>
                <a:gd name="T1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36">
                  <a:moveTo>
                    <a:pt x="34" y="236"/>
                  </a:moveTo>
                  <a:cubicBezTo>
                    <a:pt x="28" y="236"/>
                    <a:pt x="21" y="232"/>
                    <a:pt x="18" y="226"/>
                  </a:cubicBezTo>
                  <a:cubicBezTo>
                    <a:pt x="6" y="199"/>
                    <a:pt x="0" y="171"/>
                    <a:pt x="0" y="142"/>
                  </a:cubicBezTo>
                  <a:cubicBezTo>
                    <a:pt x="0" y="17"/>
                    <a:pt x="0" y="17"/>
                    <a:pt x="0" y="17"/>
                  </a:cubicBezTo>
                  <a:cubicBezTo>
                    <a:pt x="0" y="8"/>
                    <a:pt x="7" y="0"/>
                    <a:pt x="17" y="0"/>
                  </a:cubicBezTo>
                  <a:cubicBezTo>
                    <a:pt x="26" y="0"/>
                    <a:pt x="34" y="8"/>
                    <a:pt x="34" y="17"/>
                  </a:cubicBezTo>
                  <a:cubicBezTo>
                    <a:pt x="34" y="142"/>
                    <a:pt x="34" y="142"/>
                    <a:pt x="34" y="142"/>
                  </a:cubicBezTo>
                  <a:cubicBezTo>
                    <a:pt x="34" y="166"/>
                    <a:pt x="39" y="189"/>
                    <a:pt x="50" y="211"/>
                  </a:cubicBezTo>
                  <a:cubicBezTo>
                    <a:pt x="54" y="220"/>
                    <a:pt x="50" y="230"/>
                    <a:pt x="41" y="234"/>
                  </a:cubicBezTo>
                  <a:cubicBezTo>
                    <a:pt x="39" y="235"/>
                    <a:pt x="36" y="236"/>
                    <a:pt x="34" y="23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0">
              <a:extLst>
                <a:ext uri="{FF2B5EF4-FFF2-40B4-BE49-F238E27FC236}">
                  <a16:creationId xmlns:a16="http://schemas.microsoft.com/office/drawing/2014/main" id="{F0C225D8-CC2D-DD27-9EF6-18EC9833A5A5}"/>
                </a:ext>
              </a:extLst>
            </p:cNvPr>
            <p:cNvSpPr>
              <a:spLocks/>
            </p:cNvSpPr>
            <p:nvPr/>
          </p:nvSpPr>
          <p:spPr bwMode="auto">
            <a:xfrm>
              <a:off x="3732213" y="4508500"/>
              <a:ext cx="2887663" cy="1474788"/>
            </a:xfrm>
            <a:custGeom>
              <a:avLst/>
              <a:gdLst>
                <a:gd name="T0" fmla="*/ 333 w 722"/>
                <a:gd name="T1" fmla="*/ 369 h 369"/>
                <a:gd name="T2" fmla="*/ 6 w 722"/>
                <a:gd name="T3" fmla="*/ 247 h 369"/>
                <a:gd name="T4" fmla="*/ 7 w 722"/>
                <a:gd name="T5" fmla="*/ 222 h 369"/>
                <a:gd name="T6" fmla="*/ 31 w 722"/>
                <a:gd name="T7" fmla="*/ 223 h 369"/>
                <a:gd name="T8" fmla="*/ 333 w 722"/>
                <a:gd name="T9" fmla="*/ 335 h 369"/>
                <a:gd name="T10" fmla="*/ 688 w 722"/>
                <a:gd name="T11" fmla="*/ 99 h 369"/>
                <a:gd name="T12" fmla="*/ 688 w 722"/>
                <a:gd name="T13" fmla="*/ 17 h 369"/>
                <a:gd name="T14" fmla="*/ 705 w 722"/>
                <a:gd name="T15" fmla="*/ 0 h 369"/>
                <a:gd name="T16" fmla="*/ 722 w 722"/>
                <a:gd name="T17" fmla="*/ 17 h 369"/>
                <a:gd name="T18" fmla="*/ 722 w 722"/>
                <a:gd name="T19" fmla="*/ 99 h 369"/>
                <a:gd name="T20" fmla="*/ 333 w 722"/>
                <a:gd name="T21"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2" h="369">
                  <a:moveTo>
                    <a:pt x="333" y="369"/>
                  </a:moveTo>
                  <a:cubicBezTo>
                    <a:pt x="200" y="369"/>
                    <a:pt x="78" y="323"/>
                    <a:pt x="6" y="247"/>
                  </a:cubicBezTo>
                  <a:cubicBezTo>
                    <a:pt x="0" y="240"/>
                    <a:pt x="0" y="229"/>
                    <a:pt x="7" y="222"/>
                  </a:cubicBezTo>
                  <a:cubicBezTo>
                    <a:pt x="14" y="216"/>
                    <a:pt x="25" y="216"/>
                    <a:pt x="31" y="223"/>
                  </a:cubicBezTo>
                  <a:cubicBezTo>
                    <a:pt x="97" y="293"/>
                    <a:pt x="210" y="335"/>
                    <a:pt x="333" y="335"/>
                  </a:cubicBezTo>
                  <a:cubicBezTo>
                    <a:pt x="529" y="335"/>
                    <a:pt x="688" y="229"/>
                    <a:pt x="688" y="99"/>
                  </a:cubicBezTo>
                  <a:cubicBezTo>
                    <a:pt x="688" y="17"/>
                    <a:pt x="688" y="17"/>
                    <a:pt x="688" y="17"/>
                  </a:cubicBezTo>
                  <a:cubicBezTo>
                    <a:pt x="688" y="8"/>
                    <a:pt x="695" y="0"/>
                    <a:pt x="705" y="0"/>
                  </a:cubicBezTo>
                  <a:cubicBezTo>
                    <a:pt x="714" y="0"/>
                    <a:pt x="722" y="8"/>
                    <a:pt x="722" y="17"/>
                  </a:cubicBezTo>
                  <a:cubicBezTo>
                    <a:pt x="722" y="99"/>
                    <a:pt x="722" y="99"/>
                    <a:pt x="722" y="99"/>
                  </a:cubicBezTo>
                  <a:cubicBezTo>
                    <a:pt x="722" y="248"/>
                    <a:pt x="547" y="369"/>
                    <a:pt x="333" y="36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1">
              <a:extLst>
                <a:ext uri="{FF2B5EF4-FFF2-40B4-BE49-F238E27FC236}">
                  <a16:creationId xmlns:a16="http://schemas.microsoft.com/office/drawing/2014/main" id="{CF09711F-9548-156C-923F-BE87725A2899}"/>
                </a:ext>
              </a:extLst>
            </p:cNvPr>
            <p:cNvSpPr>
              <a:spLocks/>
            </p:cNvSpPr>
            <p:nvPr/>
          </p:nvSpPr>
          <p:spPr bwMode="auto">
            <a:xfrm>
              <a:off x="6483351" y="3916363"/>
              <a:ext cx="136525" cy="555625"/>
            </a:xfrm>
            <a:custGeom>
              <a:avLst/>
              <a:gdLst>
                <a:gd name="T0" fmla="*/ 17 w 34"/>
                <a:gd name="T1" fmla="*/ 139 h 139"/>
                <a:gd name="T2" fmla="*/ 0 w 34"/>
                <a:gd name="T3" fmla="*/ 122 h 139"/>
                <a:gd name="T4" fmla="*/ 0 w 34"/>
                <a:gd name="T5" fmla="*/ 17 h 139"/>
                <a:gd name="T6" fmla="*/ 17 w 34"/>
                <a:gd name="T7" fmla="*/ 0 h 139"/>
                <a:gd name="T8" fmla="*/ 34 w 34"/>
                <a:gd name="T9" fmla="*/ 17 h 139"/>
                <a:gd name="T10" fmla="*/ 34 w 34"/>
                <a:gd name="T11" fmla="*/ 122 h 139"/>
                <a:gd name="T12" fmla="*/ 17 w 34"/>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4" h="139">
                  <a:moveTo>
                    <a:pt x="17" y="139"/>
                  </a:moveTo>
                  <a:cubicBezTo>
                    <a:pt x="7" y="139"/>
                    <a:pt x="0" y="132"/>
                    <a:pt x="0" y="122"/>
                  </a:cubicBezTo>
                  <a:cubicBezTo>
                    <a:pt x="0" y="17"/>
                    <a:pt x="0" y="17"/>
                    <a:pt x="0" y="17"/>
                  </a:cubicBezTo>
                  <a:cubicBezTo>
                    <a:pt x="0" y="7"/>
                    <a:pt x="7" y="0"/>
                    <a:pt x="17" y="0"/>
                  </a:cubicBezTo>
                  <a:cubicBezTo>
                    <a:pt x="26" y="0"/>
                    <a:pt x="34" y="7"/>
                    <a:pt x="34" y="17"/>
                  </a:cubicBezTo>
                  <a:cubicBezTo>
                    <a:pt x="34" y="122"/>
                    <a:pt x="34" y="122"/>
                    <a:pt x="34" y="122"/>
                  </a:cubicBezTo>
                  <a:cubicBezTo>
                    <a:pt x="34" y="132"/>
                    <a:pt x="26" y="139"/>
                    <a:pt x="17" y="13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2">
              <a:extLst>
                <a:ext uri="{FF2B5EF4-FFF2-40B4-BE49-F238E27FC236}">
                  <a16:creationId xmlns:a16="http://schemas.microsoft.com/office/drawing/2014/main" id="{7FF513F2-FDA7-C206-375E-413766406926}"/>
                </a:ext>
              </a:extLst>
            </p:cNvPr>
            <p:cNvSpPr>
              <a:spLocks/>
            </p:cNvSpPr>
            <p:nvPr/>
          </p:nvSpPr>
          <p:spPr bwMode="auto">
            <a:xfrm>
              <a:off x="6483351" y="2997200"/>
              <a:ext cx="136525" cy="831850"/>
            </a:xfrm>
            <a:custGeom>
              <a:avLst/>
              <a:gdLst>
                <a:gd name="T0" fmla="*/ 17 w 34"/>
                <a:gd name="T1" fmla="*/ 208 h 208"/>
                <a:gd name="T2" fmla="*/ 0 w 34"/>
                <a:gd name="T3" fmla="*/ 191 h 208"/>
                <a:gd name="T4" fmla="*/ 0 w 34"/>
                <a:gd name="T5" fmla="*/ 17 h 208"/>
                <a:gd name="T6" fmla="*/ 17 w 34"/>
                <a:gd name="T7" fmla="*/ 0 h 208"/>
                <a:gd name="T8" fmla="*/ 34 w 34"/>
                <a:gd name="T9" fmla="*/ 17 h 208"/>
                <a:gd name="T10" fmla="*/ 34 w 34"/>
                <a:gd name="T11" fmla="*/ 191 h 208"/>
                <a:gd name="T12" fmla="*/ 17 w 34"/>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4" h="208">
                  <a:moveTo>
                    <a:pt x="17" y="208"/>
                  </a:moveTo>
                  <a:cubicBezTo>
                    <a:pt x="7" y="208"/>
                    <a:pt x="0" y="200"/>
                    <a:pt x="0" y="191"/>
                  </a:cubicBezTo>
                  <a:cubicBezTo>
                    <a:pt x="0" y="17"/>
                    <a:pt x="0" y="17"/>
                    <a:pt x="0" y="17"/>
                  </a:cubicBezTo>
                  <a:cubicBezTo>
                    <a:pt x="0" y="7"/>
                    <a:pt x="7" y="0"/>
                    <a:pt x="17" y="0"/>
                  </a:cubicBezTo>
                  <a:cubicBezTo>
                    <a:pt x="26" y="0"/>
                    <a:pt x="34" y="7"/>
                    <a:pt x="34" y="17"/>
                  </a:cubicBezTo>
                  <a:cubicBezTo>
                    <a:pt x="34" y="191"/>
                    <a:pt x="34" y="191"/>
                    <a:pt x="34" y="191"/>
                  </a:cubicBezTo>
                  <a:cubicBezTo>
                    <a:pt x="34" y="200"/>
                    <a:pt x="26" y="208"/>
                    <a:pt x="17" y="20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33">
              <a:extLst>
                <a:ext uri="{FF2B5EF4-FFF2-40B4-BE49-F238E27FC236}">
                  <a16:creationId xmlns:a16="http://schemas.microsoft.com/office/drawing/2014/main" id="{F95B97F7-613A-2637-E28C-C5CA111F08F6}"/>
                </a:ext>
              </a:extLst>
            </p:cNvPr>
            <p:cNvSpPr>
              <a:spLocks/>
            </p:cNvSpPr>
            <p:nvPr/>
          </p:nvSpPr>
          <p:spPr bwMode="auto">
            <a:xfrm>
              <a:off x="6483351" y="2392362"/>
              <a:ext cx="136525" cy="584200"/>
            </a:xfrm>
            <a:custGeom>
              <a:avLst/>
              <a:gdLst>
                <a:gd name="T0" fmla="*/ 17 w 34"/>
                <a:gd name="T1" fmla="*/ 146 h 146"/>
                <a:gd name="T2" fmla="*/ 0 w 34"/>
                <a:gd name="T3" fmla="*/ 129 h 146"/>
                <a:gd name="T4" fmla="*/ 0 w 34"/>
                <a:gd name="T5" fmla="*/ 18 h 146"/>
                <a:gd name="T6" fmla="*/ 17 w 34"/>
                <a:gd name="T7" fmla="*/ 0 h 146"/>
                <a:gd name="T8" fmla="*/ 34 w 34"/>
                <a:gd name="T9" fmla="*/ 18 h 146"/>
                <a:gd name="T10" fmla="*/ 34 w 34"/>
                <a:gd name="T11" fmla="*/ 129 h 146"/>
                <a:gd name="T12" fmla="*/ 17 w 34"/>
                <a:gd name="T13" fmla="*/ 146 h 146"/>
              </a:gdLst>
              <a:ahLst/>
              <a:cxnLst>
                <a:cxn ang="0">
                  <a:pos x="T0" y="T1"/>
                </a:cxn>
                <a:cxn ang="0">
                  <a:pos x="T2" y="T3"/>
                </a:cxn>
                <a:cxn ang="0">
                  <a:pos x="T4" y="T5"/>
                </a:cxn>
                <a:cxn ang="0">
                  <a:pos x="T6" y="T7"/>
                </a:cxn>
                <a:cxn ang="0">
                  <a:pos x="T8" y="T9"/>
                </a:cxn>
                <a:cxn ang="0">
                  <a:pos x="T10" y="T11"/>
                </a:cxn>
                <a:cxn ang="0">
                  <a:pos x="T12" y="T13"/>
                </a:cxn>
              </a:cxnLst>
              <a:rect l="0" t="0" r="r" b="b"/>
              <a:pathLst>
                <a:path w="34" h="146">
                  <a:moveTo>
                    <a:pt x="17" y="146"/>
                  </a:moveTo>
                  <a:cubicBezTo>
                    <a:pt x="7" y="146"/>
                    <a:pt x="0" y="138"/>
                    <a:pt x="0" y="129"/>
                  </a:cubicBezTo>
                  <a:cubicBezTo>
                    <a:pt x="0" y="18"/>
                    <a:pt x="0" y="18"/>
                    <a:pt x="0" y="18"/>
                  </a:cubicBezTo>
                  <a:cubicBezTo>
                    <a:pt x="0" y="8"/>
                    <a:pt x="7" y="0"/>
                    <a:pt x="17" y="0"/>
                  </a:cubicBezTo>
                  <a:cubicBezTo>
                    <a:pt x="26" y="0"/>
                    <a:pt x="34" y="8"/>
                    <a:pt x="34" y="18"/>
                  </a:cubicBezTo>
                  <a:cubicBezTo>
                    <a:pt x="34" y="129"/>
                    <a:pt x="34" y="129"/>
                    <a:pt x="34" y="129"/>
                  </a:cubicBezTo>
                  <a:cubicBezTo>
                    <a:pt x="34" y="138"/>
                    <a:pt x="26" y="146"/>
                    <a:pt x="17" y="14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4">
              <a:extLst>
                <a:ext uri="{FF2B5EF4-FFF2-40B4-BE49-F238E27FC236}">
                  <a16:creationId xmlns:a16="http://schemas.microsoft.com/office/drawing/2014/main" id="{0973DCC2-8706-DA15-C7E4-CA1F4444889A}"/>
                </a:ext>
              </a:extLst>
            </p:cNvPr>
            <p:cNvSpPr>
              <a:spLocks/>
            </p:cNvSpPr>
            <p:nvPr/>
          </p:nvSpPr>
          <p:spPr bwMode="auto">
            <a:xfrm>
              <a:off x="3508376" y="720725"/>
              <a:ext cx="3111500" cy="1644650"/>
            </a:xfrm>
            <a:custGeom>
              <a:avLst/>
              <a:gdLst>
                <a:gd name="T0" fmla="*/ 17 w 778"/>
                <a:gd name="T1" fmla="*/ 411 h 411"/>
                <a:gd name="T2" fmla="*/ 0 w 778"/>
                <a:gd name="T3" fmla="*/ 394 h 411"/>
                <a:gd name="T4" fmla="*/ 0 w 778"/>
                <a:gd name="T5" fmla="*/ 271 h 411"/>
                <a:gd name="T6" fmla="*/ 389 w 778"/>
                <a:gd name="T7" fmla="*/ 0 h 411"/>
                <a:gd name="T8" fmla="*/ 778 w 778"/>
                <a:gd name="T9" fmla="*/ 271 h 411"/>
                <a:gd name="T10" fmla="*/ 778 w 778"/>
                <a:gd name="T11" fmla="*/ 384 h 411"/>
                <a:gd name="T12" fmla="*/ 761 w 778"/>
                <a:gd name="T13" fmla="*/ 401 h 411"/>
                <a:gd name="T14" fmla="*/ 744 w 778"/>
                <a:gd name="T15" fmla="*/ 384 h 411"/>
                <a:gd name="T16" fmla="*/ 744 w 778"/>
                <a:gd name="T17" fmla="*/ 271 h 411"/>
                <a:gd name="T18" fmla="*/ 389 w 778"/>
                <a:gd name="T19" fmla="*/ 35 h 411"/>
                <a:gd name="T20" fmla="*/ 34 w 778"/>
                <a:gd name="T21" fmla="*/ 271 h 411"/>
                <a:gd name="T22" fmla="*/ 34 w 778"/>
                <a:gd name="T23" fmla="*/ 394 h 411"/>
                <a:gd name="T24" fmla="*/ 17 w 778"/>
                <a:gd name="T25"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8" h="411">
                  <a:moveTo>
                    <a:pt x="17" y="411"/>
                  </a:moveTo>
                  <a:cubicBezTo>
                    <a:pt x="7" y="411"/>
                    <a:pt x="0" y="404"/>
                    <a:pt x="0" y="394"/>
                  </a:cubicBezTo>
                  <a:cubicBezTo>
                    <a:pt x="0" y="271"/>
                    <a:pt x="0" y="271"/>
                    <a:pt x="0" y="271"/>
                  </a:cubicBezTo>
                  <a:cubicBezTo>
                    <a:pt x="0" y="122"/>
                    <a:pt x="174" y="0"/>
                    <a:pt x="389" y="0"/>
                  </a:cubicBezTo>
                  <a:cubicBezTo>
                    <a:pt x="603" y="0"/>
                    <a:pt x="778" y="122"/>
                    <a:pt x="778" y="271"/>
                  </a:cubicBezTo>
                  <a:cubicBezTo>
                    <a:pt x="778" y="384"/>
                    <a:pt x="778" y="384"/>
                    <a:pt x="778" y="384"/>
                  </a:cubicBezTo>
                  <a:cubicBezTo>
                    <a:pt x="778" y="393"/>
                    <a:pt x="770" y="401"/>
                    <a:pt x="761" y="401"/>
                  </a:cubicBezTo>
                  <a:cubicBezTo>
                    <a:pt x="751" y="401"/>
                    <a:pt x="744" y="393"/>
                    <a:pt x="744" y="384"/>
                  </a:cubicBezTo>
                  <a:cubicBezTo>
                    <a:pt x="744" y="271"/>
                    <a:pt x="744" y="271"/>
                    <a:pt x="744" y="271"/>
                  </a:cubicBezTo>
                  <a:cubicBezTo>
                    <a:pt x="744" y="141"/>
                    <a:pt x="585" y="35"/>
                    <a:pt x="389" y="35"/>
                  </a:cubicBezTo>
                  <a:cubicBezTo>
                    <a:pt x="193" y="35"/>
                    <a:pt x="34" y="141"/>
                    <a:pt x="34" y="271"/>
                  </a:cubicBezTo>
                  <a:cubicBezTo>
                    <a:pt x="34" y="394"/>
                    <a:pt x="34" y="394"/>
                    <a:pt x="34" y="394"/>
                  </a:cubicBezTo>
                  <a:cubicBezTo>
                    <a:pt x="34" y="404"/>
                    <a:pt x="26" y="411"/>
                    <a:pt x="17" y="4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35">
              <a:extLst>
                <a:ext uri="{FF2B5EF4-FFF2-40B4-BE49-F238E27FC236}">
                  <a16:creationId xmlns:a16="http://schemas.microsoft.com/office/drawing/2014/main" id="{07768865-BE75-484B-F1BE-0183C7AA435D}"/>
                </a:ext>
              </a:extLst>
            </p:cNvPr>
            <p:cNvSpPr>
              <a:spLocks/>
            </p:cNvSpPr>
            <p:nvPr/>
          </p:nvSpPr>
          <p:spPr bwMode="auto">
            <a:xfrm>
              <a:off x="4968876" y="2600325"/>
              <a:ext cx="134938" cy="1939925"/>
            </a:xfrm>
            <a:custGeom>
              <a:avLst/>
              <a:gdLst>
                <a:gd name="T0" fmla="*/ 17 w 34"/>
                <a:gd name="T1" fmla="*/ 485 h 485"/>
                <a:gd name="T2" fmla="*/ 0 w 34"/>
                <a:gd name="T3" fmla="*/ 468 h 485"/>
                <a:gd name="T4" fmla="*/ 0 w 34"/>
                <a:gd name="T5" fmla="*/ 17 h 485"/>
                <a:gd name="T6" fmla="*/ 17 w 34"/>
                <a:gd name="T7" fmla="*/ 0 h 485"/>
                <a:gd name="T8" fmla="*/ 34 w 34"/>
                <a:gd name="T9" fmla="*/ 17 h 485"/>
                <a:gd name="T10" fmla="*/ 34 w 34"/>
                <a:gd name="T11" fmla="*/ 468 h 485"/>
                <a:gd name="T12" fmla="*/ 17 w 34"/>
                <a:gd name="T13" fmla="*/ 485 h 485"/>
              </a:gdLst>
              <a:ahLst/>
              <a:cxnLst>
                <a:cxn ang="0">
                  <a:pos x="T0" y="T1"/>
                </a:cxn>
                <a:cxn ang="0">
                  <a:pos x="T2" y="T3"/>
                </a:cxn>
                <a:cxn ang="0">
                  <a:pos x="T4" y="T5"/>
                </a:cxn>
                <a:cxn ang="0">
                  <a:pos x="T6" y="T7"/>
                </a:cxn>
                <a:cxn ang="0">
                  <a:pos x="T8" y="T9"/>
                </a:cxn>
                <a:cxn ang="0">
                  <a:pos x="T10" y="T11"/>
                </a:cxn>
                <a:cxn ang="0">
                  <a:pos x="T12" y="T13"/>
                </a:cxn>
              </a:cxnLst>
              <a:rect l="0" t="0" r="r" b="b"/>
              <a:pathLst>
                <a:path w="34" h="485">
                  <a:moveTo>
                    <a:pt x="17" y="485"/>
                  </a:moveTo>
                  <a:cubicBezTo>
                    <a:pt x="7" y="485"/>
                    <a:pt x="0" y="478"/>
                    <a:pt x="0" y="468"/>
                  </a:cubicBezTo>
                  <a:cubicBezTo>
                    <a:pt x="0" y="17"/>
                    <a:pt x="0" y="17"/>
                    <a:pt x="0" y="17"/>
                  </a:cubicBezTo>
                  <a:cubicBezTo>
                    <a:pt x="0" y="8"/>
                    <a:pt x="7" y="0"/>
                    <a:pt x="17" y="0"/>
                  </a:cubicBezTo>
                  <a:cubicBezTo>
                    <a:pt x="26" y="0"/>
                    <a:pt x="34" y="8"/>
                    <a:pt x="34" y="17"/>
                  </a:cubicBezTo>
                  <a:cubicBezTo>
                    <a:pt x="34" y="468"/>
                    <a:pt x="34" y="468"/>
                    <a:pt x="34" y="468"/>
                  </a:cubicBezTo>
                  <a:cubicBezTo>
                    <a:pt x="34" y="478"/>
                    <a:pt x="26" y="485"/>
                    <a:pt x="17" y="4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6">
              <a:extLst>
                <a:ext uri="{FF2B5EF4-FFF2-40B4-BE49-F238E27FC236}">
                  <a16:creationId xmlns:a16="http://schemas.microsoft.com/office/drawing/2014/main" id="{3411D7C2-2496-7BBD-EF92-DA9A48CC5B42}"/>
                </a:ext>
              </a:extLst>
            </p:cNvPr>
            <p:cNvSpPr>
              <a:spLocks/>
            </p:cNvSpPr>
            <p:nvPr/>
          </p:nvSpPr>
          <p:spPr bwMode="auto">
            <a:xfrm>
              <a:off x="4968876" y="2049462"/>
              <a:ext cx="134938" cy="482600"/>
            </a:xfrm>
            <a:custGeom>
              <a:avLst/>
              <a:gdLst>
                <a:gd name="T0" fmla="*/ 17 w 34"/>
                <a:gd name="T1" fmla="*/ 121 h 121"/>
                <a:gd name="T2" fmla="*/ 0 w 34"/>
                <a:gd name="T3" fmla="*/ 104 h 121"/>
                <a:gd name="T4" fmla="*/ 0 w 34"/>
                <a:gd name="T5" fmla="*/ 18 h 121"/>
                <a:gd name="T6" fmla="*/ 17 w 34"/>
                <a:gd name="T7" fmla="*/ 0 h 121"/>
                <a:gd name="T8" fmla="*/ 34 w 34"/>
                <a:gd name="T9" fmla="*/ 18 h 121"/>
                <a:gd name="T10" fmla="*/ 34 w 34"/>
                <a:gd name="T11" fmla="*/ 104 h 121"/>
                <a:gd name="T12" fmla="*/ 17 w 34"/>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34" h="121">
                  <a:moveTo>
                    <a:pt x="17" y="121"/>
                  </a:moveTo>
                  <a:cubicBezTo>
                    <a:pt x="7" y="121"/>
                    <a:pt x="0" y="113"/>
                    <a:pt x="0" y="104"/>
                  </a:cubicBezTo>
                  <a:cubicBezTo>
                    <a:pt x="0" y="18"/>
                    <a:pt x="0" y="18"/>
                    <a:pt x="0" y="18"/>
                  </a:cubicBezTo>
                  <a:cubicBezTo>
                    <a:pt x="0" y="8"/>
                    <a:pt x="7" y="0"/>
                    <a:pt x="17" y="0"/>
                  </a:cubicBezTo>
                  <a:cubicBezTo>
                    <a:pt x="26" y="0"/>
                    <a:pt x="34" y="8"/>
                    <a:pt x="34" y="18"/>
                  </a:cubicBezTo>
                  <a:cubicBezTo>
                    <a:pt x="34" y="104"/>
                    <a:pt x="34" y="104"/>
                    <a:pt x="34" y="104"/>
                  </a:cubicBezTo>
                  <a:cubicBezTo>
                    <a:pt x="34" y="113"/>
                    <a:pt x="26" y="121"/>
                    <a:pt x="17" y="12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37">
              <a:extLst>
                <a:ext uri="{FF2B5EF4-FFF2-40B4-BE49-F238E27FC236}">
                  <a16:creationId xmlns:a16="http://schemas.microsoft.com/office/drawing/2014/main" id="{391D68B5-1E10-AB67-5CFF-1F517AFF0801}"/>
                </a:ext>
              </a:extLst>
            </p:cNvPr>
            <p:cNvSpPr>
              <a:spLocks/>
            </p:cNvSpPr>
            <p:nvPr/>
          </p:nvSpPr>
          <p:spPr bwMode="auto">
            <a:xfrm>
              <a:off x="6688138" y="-74613"/>
              <a:ext cx="1755775" cy="1800225"/>
            </a:xfrm>
            <a:custGeom>
              <a:avLst/>
              <a:gdLst>
                <a:gd name="T0" fmla="*/ 422 w 439"/>
                <a:gd name="T1" fmla="*/ 450 h 450"/>
                <a:gd name="T2" fmla="*/ 405 w 439"/>
                <a:gd name="T3" fmla="*/ 433 h 450"/>
                <a:gd name="T4" fmla="*/ 405 w 439"/>
                <a:gd name="T5" fmla="*/ 34 h 450"/>
                <a:gd name="T6" fmla="*/ 17 w 439"/>
                <a:gd name="T7" fmla="*/ 34 h 450"/>
                <a:gd name="T8" fmla="*/ 0 w 439"/>
                <a:gd name="T9" fmla="*/ 17 h 450"/>
                <a:gd name="T10" fmla="*/ 17 w 439"/>
                <a:gd name="T11" fmla="*/ 0 h 450"/>
                <a:gd name="T12" fmla="*/ 439 w 439"/>
                <a:gd name="T13" fmla="*/ 0 h 450"/>
                <a:gd name="T14" fmla="*/ 439 w 439"/>
                <a:gd name="T15" fmla="*/ 433 h 450"/>
                <a:gd name="T16" fmla="*/ 422 w 439"/>
                <a:gd name="T1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450">
                  <a:moveTo>
                    <a:pt x="422" y="450"/>
                  </a:moveTo>
                  <a:cubicBezTo>
                    <a:pt x="413" y="450"/>
                    <a:pt x="405" y="442"/>
                    <a:pt x="405" y="433"/>
                  </a:cubicBezTo>
                  <a:cubicBezTo>
                    <a:pt x="405" y="34"/>
                    <a:pt x="405" y="34"/>
                    <a:pt x="405" y="34"/>
                  </a:cubicBezTo>
                  <a:cubicBezTo>
                    <a:pt x="17" y="34"/>
                    <a:pt x="17" y="34"/>
                    <a:pt x="17" y="34"/>
                  </a:cubicBezTo>
                  <a:cubicBezTo>
                    <a:pt x="8" y="34"/>
                    <a:pt x="0" y="27"/>
                    <a:pt x="0" y="17"/>
                  </a:cubicBezTo>
                  <a:cubicBezTo>
                    <a:pt x="0" y="8"/>
                    <a:pt x="8" y="0"/>
                    <a:pt x="17" y="0"/>
                  </a:cubicBezTo>
                  <a:cubicBezTo>
                    <a:pt x="439" y="0"/>
                    <a:pt x="439" y="0"/>
                    <a:pt x="439" y="0"/>
                  </a:cubicBezTo>
                  <a:cubicBezTo>
                    <a:pt x="439" y="433"/>
                    <a:pt x="439" y="433"/>
                    <a:pt x="439" y="433"/>
                  </a:cubicBezTo>
                  <a:cubicBezTo>
                    <a:pt x="439" y="442"/>
                    <a:pt x="432" y="450"/>
                    <a:pt x="422" y="4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38">
              <a:extLst>
                <a:ext uri="{FF2B5EF4-FFF2-40B4-BE49-F238E27FC236}">
                  <a16:creationId xmlns:a16="http://schemas.microsoft.com/office/drawing/2014/main" id="{556220BB-3552-AAE7-01AE-3389FDC8C50F}"/>
                </a:ext>
              </a:extLst>
            </p:cNvPr>
            <p:cNvSpPr>
              <a:spLocks/>
            </p:cNvSpPr>
            <p:nvPr/>
          </p:nvSpPr>
          <p:spPr bwMode="auto">
            <a:xfrm>
              <a:off x="1589088" y="-74613"/>
              <a:ext cx="1739900" cy="1800225"/>
            </a:xfrm>
            <a:custGeom>
              <a:avLst/>
              <a:gdLst>
                <a:gd name="T0" fmla="*/ 17 w 435"/>
                <a:gd name="T1" fmla="*/ 450 h 450"/>
                <a:gd name="T2" fmla="*/ 0 w 435"/>
                <a:gd name="T3" fmla="*/ 433 h 450"/>
                <a:gd name="T4" fmla="*/ 0 w 435"/>
                <a:gd name="T5" fmla="*/ 0 h 450"/>
                <a:gd name="T6" fmla="*/ 418 w 435"/>
                <a:gd name="T7" fmla="*/ 0 h 450"/>
                <a:gd name="T8" fmla="*/ 435 w 435"/>
                <a:gd name="T9" fmla="*/ 17 h 450"/>
                <a:gd name="T10" fmla="*/ 418 w 435"/>
                <a:gd name="T11" fmla="*/ 34 h 450"/>
                <a:gd name="T12" fmla="*/ 34 w 435"/>
                <a:gd name="T13" fmla="*/ 34 h 450"/>
                <a:gd name="T14" fmla="*/ 34 w 435"/>
                <a:gd name="T15" fmla="*/ 433 h 450"/>
                <a:gd name="T16" fmla="*/ 17 w 435"/>
                <a:gd name="T1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450">
                  <a:moveTo>
                    <a:pt x="17" y="450"/>
                  </a:moveTo>
                  <a:cubicBezTo>
                    <a:pt x="7" y="450"/>
                    <a:pt x="0" y="442"/>
                    <a:pt x="0" y="433"/>
                  </a:cubicBezTo>
                  <a:cubicBezTo>
                    <a:pt x="0" y="0"/>
                    <a:pt x="0" y="0"/>
                    <a:pt x="0" y="0"/>
                  </a:cubicBezTo>
                  <a:cubicBezTo>
                    <a:pt x="418" y="0"/>
                    <a:pt x="418" y="0"/>
                    <a:pt x="418" y="0"/>
                  </a:cubicBezTo>
                  <a:cubicBezTo>
                    <a:pt x="427" y="0"/>
                    <a:pt x="435" y="8"/>
                    <a:pt x="435" y="17"/>
                  </a:cubicBezTo>
                  <a:cubicBezTo>
                    <a:pt x="435" y="27"/>
                    <a:pt x="427" y="34"/>
                    <a:pt x="418" y="34"/>
                  </a:cubicBezTo>
                  <a:cubicBezTo>
                    <a:pt x="34" y="34"/>
                    <a:pt x="34" y="34"/>
                    <a:pt x="34" y="34"/>
                  </a:cubicBezTo>
                  <a:cubicBezTo>
                    <a:pt x="34" y="433"/>
                    <a:pt x="34" y="433"/>
                    <a:pt x="34" y="433"/>
                  </a:cubicBezTo>
                  <a:cubicBezTo>
                    <a:pt x="34" y="442"/>
                    <a:pt x="26" y="450"/>
                    <a:pt x="17" y="4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9">
              <a:extLst>
                <a:ext uri="{FF2B5EF4-FFF2-40B4-BE49-F238E27FC236}">
                  <a16:creationId xmlns:a16="http://schemas.microsoft.com/office/drawing/2014/main" id="{7173241D-0917-98F5-A8A9-399128978729}"/>
                </a:ext>
              </a:extLst>
            </p:cNvPr>
            <p:cNvSpPr>
              <a:spLocks/>
            </p:cNvSpPr>
            <p:nvPr/>
          </p:nvSpPr>
          <p:spPr bwMode="auto">
            <a:xfrm>
              <a:off x="1589088" y="5087938"/>
              <a:ext cx="1739900" cy="1695450"/>
            </a:xfrm>
            <a:custGeom>
              <a:avLst/>
              <a:gdLst>
                <a:gd name="T0" fmla="*/ 418 w 435"/>
                <a:gd name="T1" fmla="*/ 424 h 424"/>
                <a:gd name="T2" fmla="*/ 0 w 435"/>
                <a:gd name="T3" fmla="*/ 424 h 424"/>
                <a:gd name="T4" fmla="*/ 0 w 435"/>
                <a:gd name="T5" fmla="*/ 17 h 424"/>
                <a:gd name="T6" fmla="*/ 17 w 435"/>
                <a:gd name="T7" fmla="*/ 0 h 424"/>
                <a:gd name="T8" fmla="*/ 34 w 435"/>
                <a:gd name="T9" fmla="*/ 17 h 424"/>
                <a:gd name="T10" fmla="*/ 34 w 435"/>
                <a:gd name="T11" fmla="*/ 389 h 424"/>
                <a:gd name="T12" fmla="*/ 418 w 435"/>
                <a:gd name="T13" fmla="*/ 389 h 424"/>
                <a:gd name="T14" fmla="*/ 435 w 435"/>
                <a:gd name="T15" fmla="*/ 406 h 424"/>
                <a:gd name="T16" fmla="*/ 418 w 435"/>
                <a:gd name="T17"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424">
                  <a:moveTo>
                    <a:pt x="418" y="424"/>
                  </a:moveTo>
                  <a:cubicBezTo>
                    <a:pt x="0" y="424"/>
                    <a:pt x="0" y="424"/>
                    <a:pt x="0" y="424"/>
                  </a:cubicBezTo>
                  <a:cubicBezTo>
                    <a:pt x="0" y="17"/>
                    <a:pt x="0" y="17"/>
                    <a:pt x="0" y="17"/>
                  </a:cubicBezTo>
                  <a:cubicBezTo>
                    <a:pt x="0" y="7"/>
                    <a:pt x="7" y="0"/>
                    <a:pt x="17" y="0"/>
                  </a:cubicBezTo>
                  <a:cubicBezTo>
                    <a:pt x="26" y="0"/>
                    <a:pt x="34" y="7"/>
                    <a:pt x="34" y="17"/>
                  </a:cubicBezTo>
                  <a:cubicBezTo>
                    <a:pt x="34" y="389"/>
                    <a:pt x="34" y="389"/>
                    <a:pt x="34" y="389"/>
                  </a:cubicBezTo>
                  <a:cubicBezTo>
                    <a:pt x="418" y="389"/>
                    <a:pt x="418" y="389"/>
                    <a:pt x="418" y="389"/>
                  </a:cubicBezTo>
                  <a:cubicBezTo>
                    <a:pt x="427" y="389"/>
                    <a:pt x="435" y="397"/>
                    <a:pt x="435" y="406"/>
                  </a:cubicBezTo>
                  <a:cubicBezTo>
                    <a:pt x="435" y="416"/>
                    <a:pt x="427" y="424"/>
                    <a:pt x="418" y="42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0">
              <a:extLst>
                <a:ext uri="{FF2B5EF4-FFF2-40B4-BE49-F238E27FC236}">
                  <a16:creationId xmlns:a16="http://schemas.microsoft.com/office/drawing/2014/main" id="{BC9EA2F6-E9D3-AF1E-84DE-0104CB9EA58D}"/>
                </a:ext>
              </a:extLst>
            </p:cNvPr>
            <p:cNvSpPr>
              <a:spLocks/>
            </p:cNvSpPr>
            <p:nvPr/>
          </p:nvSpPr>
          <p:spPr bwMode="auto">
            <a:xfrm>
              <a:off x="6688138" y="5087938"/>
              <a:ext cx="1755775" cy="1695450"/>
            </a:xfrm>
            <a:custGeom>
              <a:avLst/>
              <a:gdLst>
                <a:gd name="T0" fmla="*/ 439 w 439"/>
                <a:gd name="T1" fmla="*/ 424 h 424"/>
                <a:gd name="T2" fmla="*/ 17 w 439"/>
                <a:gd name="T3" fmla="*/ 424 h 424"/>
                <a:gd name="T4" fmla="*/ 0 w 439"/>
                <a:gd name="T5" fmla="*/ 406 h 424"/>
                <a:gd name="T6" fmla="*/ 17 w 439"/>
                <a:gd name="T7" fmla="*/ 389 h 424"/>
                <a:gd name="T8" fmla="*/ 405 w 439"/>
                <a:gd name="T9" fmla="*/ 389 h 424"/>
                <a:gd name="T10" fmla="*/ 405 w 439"/>
                <a:gd name="T11" fmla="*/ 17 h 424"/>
                <a:gd name="T12" fmla="*/ 422 w 439"/>
                <a:gd name="T13" fmla="*/ 0 h 424"/>
                <a:gd name="T14" fmla="*/ 439 w 439"/>
                <a:gd name="T15" fmla="*/ 17 h 424"/>
                <a:gd name="T16" fmla="*/ 439 w 439"/>
                <a:gd name="T17"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424">
                  <a:moveTo>
                    <a:pt x="439" y="424"/>
                  </a:moveTo>
                  <a:cubicBezTo>
                    <a:pt x="17" y="424"/>
                    <a:pt x="17" y="424"/>
                    <a:pt x="17" y="424"/>
                  </a:cubicBezTo>
                  <a:cubicBezTo>
                    <a:pt x="8" y="424"/>
                    <a:pt x="0" y="416"/>
                    <a:pt x="0" y="406"/>
                  </a:cubicBezTo>
                  <a:cubicBezTo>
                    <a:pt x="0" y="397"/>
                    <a:pt x="8" y="389"/>
                    <a:pt x="17" y="389"/>
                  </a:cubicBezTo>
                  <a:cubicBezTo>
                    <a:pt x="405" y="389"/>
                    <a:pt x="405" y="389"/>
                    <a:pt x="405" y="389"/>
                  </a:cubicBezTo>
                  <a:cubicBezTo>
                    <a:pt x="405" y="17"/>
                    <a:pt x="405" y="17"/>
                    <a:pt x="405" y="17"/>
                  </a:cubicBezTo>
                  <a:cubicBezTo>
                    <a:pt x="405" y="7"/>
                    <a:pt x="413" y="0"/>
                    <a:pt x="422" y="0"/>
                  </a:cubicBezTo>
                  <a:cubicBezTo>
                    <a:pt x="432" y="0"/>
                    <a:pt x="439" y="7"/>
                    <a:pt x="439" y="17"/>
                  </a:cubicBezTo>
                  <a:lnTo>
                    <a:pt x="439" y="4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1">
              <a:extLst>
                <a:ext uri="{FF2B5EF4-FFF2-40B4-BE49-F238E27FC236}">
                  <a16:creationId xmlns:a16="http://schemas.microsoft.com/office/drawing/2014/main" id="{D64ED294-BEEC-5D5C-1612-49180161FC94}"/>
                </a:ext>
              </a:extLst>
            </p:cNvPr>
            <p:cNvSpPr>
              <a:spLocks noEditPoints="1"/>
            </p:cNvSpPr>
            <p:nvPr/>
          </p:nvSpPr>
          <p:spPr bwMode="auto">
            <a:xfrm>
              <a:off x="2757488" y="4762"/>
              <a:ext cx="0" cy="6659563"/>
            </a:xfrm>
            <a:custGeom>
              <a:avLst/>
              <a:gdLst>
                <a:gd name="T0" fmla="*/ 61 h 4195"/>
                <a:gd name="T1" fmla="*/ 131 h 4195"/>
                <a:gd name="T2" fmla="*/ 202 h 4195"/>
                <a:gd name="T3" fmla="*/ 272 h 4195"/>
                <a:gd name="T4" fmla="*/ 343 h 4195"/>
                <a:gd name="T5" fmla="*/ 414 h 4195"/>
                <a:gd name="T6" fmla="*/ 484 h 4195"/>
                <a:gd name="T7" fmla="*/ 555 h 4195"/>
                <a:gd name="T8" fmla="*/ 625 h 4195"/>
                <a:gd name="T9" fmla="*/ 696 h 4195"/>
                <a:gd name="T10" fmla="*/ 766 h 4195"/>
                <a:gd name="T11" fmla="*/ 837 h 4195"/>
                <a:gd name="T12" fmla="*/ 907 h 4195"/>
                <a:gd name="T13" fmla="*/ 978 h 4195"/>
                <a:gd name="T14" fmla="*/ 1048 h 4195"/>
                <a:gd name="T15" fmla="*/ 1119 h 4195"/>
                <a:gd name="T16" fmla="*/ 1189 h 4195"/>
                <a:gd name="T17" fmla="*/ 1260 h 4195"/>
                <a:gd name="T18" fmla="*/ 1330 h 4195"/>
                <a:gd name="T19" fmla="*/ 1401 h 4195"/>
                <a:gd name="T20" fmla="*/ 1472 h 4195"/>
                <a:gd name="T21" fmla="*/ 1542 h 4195"/>
                <a:gd name="T22" fmla="*/ 1613 h 4195"/>
                <a:gd name="T23" fmla="*/ 1683 h 4195"/>
                <a:gd name="T24" fmla="*/ 1754 h 4195"/>
                <a:gd name="T25" fmla="*/ 1824 h 4195"/>
                <a:gd name="T26" fmla="*/ 1895 h 4195"/>
                <a:gd name="T27" fmla="*/ 1965 h 4195"/>
                <a:gd name="T28" fmla="*/ 2036 h 4195"/>
                <a:gd name="T29" fmla="*/ 2106 h 4195"/>
                <a:gd name="T30" fmla="*/ 2177 h 4195"/>
                <a:gd name="T31" fmla="*/ 2247 h 4195"/>
                <a:gd name="T32" fmla="*/ 2318 h 4195"/>
                <a:gd name="T33" fmla="*/ 2388 h 4195"/>
                <a:gd name="T34" fmla="*/ 2459 h 4195"/>
                <a:gd name="T35" fmla="*/ 2530 h 4195"/>
                <a:gd name="T36" fmla="*/ 2600 h 4195"/>
                <a:gd name="T37" fmla="*/ 2671 h 4195"/>
                <a:gd name="T38" fmla="*/ 2741 h 4195"/>
                <a:gd name="T39" fmla="*/ 2812 h 4195"/>
                <a:gd name="T40" fmla="*/ 2882 h 4195"/>
                <a:gd name="T41" fmla="*/ 2953 h 4195"/>
                <a:gd name="T42" fmla="*/ 3023 h 4195"/>
                <a:gd name="T43" fmla="*/ 3094 h 4195"/>
                <a:gd name="T44" fmla="*/ 3164 h 4195"/>
                <a:gd name="T45" fmla="*/ 3235 h 4195"/>
                <a:gd name="T46" fmla="*/ 3305 h 4195"/>
                <a:gd name="T47" fmla="*/ 3376 h 4195"/>
                <a:gd name="T48" fmla="*/ 3446 h 4195"/>
                <a:gd name="T49" fmla="*/ 3517 h 4195"/>
                <a:gd name="T50" fmla="*/ 3587 h 4195"/>
                <a:gd name="T51" fmla="*/ 3658 h 4195"/>
                <a:gd name="T52" fmla="*/ 3729 h 4195"/>
                <a:gd name="T53" fmla="*/ 3799 h 4195"/>
                <a:gd name="T54" fmla="*/ 3870 h 4195"/>
                <a:gd name="T55" fmla="*/ 3940 h 4195"/>
                <a:gd name="T56" fmla="*/ 4011 h 4195"/>
                <a:gd name="T57" fmla="*/ 4081 h 4195"/>
                <a:gd name="T58" fmla="*/ 4152 h 419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195">
                  <a:moveTo>
                    <a:pt x="0" y="0"/>
                  </a:moveTo>
                  <a:lnTo>
                    <a:pt x="0" y="11"/>
                  </a:lnTo>
                  <a:moveTo>
                    <a:pt x="0" y="21"/>
                  </a:moveTo>
                  <a:lnTo>
                    <a:pt x="0" y="31"/>
                  </a:lnTo>
                  <a:moveTo>
                    <a:pt x="0" y="41"/>
                  </a:moveTo>
                  <a:lnTo>
                    <a:pt x="0" y="51"/>
                  </a:lnTo>
                  <a:moveTo>
                    <a:pt x="0" y="61"/>
                  </a:moveTo>
                  <a:lnTo>
                    <a:pt x="0" y="71"/>
                  </a:lnTo>
                  <a:moveTo>
                    <a:pt x="0" y="81"/>
                  </a:moveTo>
                  <a:lnTo>
                    <a:pt x="0" y="91"/>
                  </a:lnTo>
                  <a:moveTo>
                    <a:pt x="0" y="101"/>
                  </a:moveTo>
                  <a:lnTo>
                    <a:pt x="0" y="111"/>
                  </a:lnTo>
                  <a:moveTo>
                    <a:pt x="0" y="121"/>
                  </a:moveTo>
                  <a:lnTo>
                    <a:pt x="0" y="131"/>
                  </a:lnTo>
                  <a:moveTo>
                    <a:pt x="0" y="142"/>
                  </a:moveTo>
                  <a:lnTo>
                    <a:pt x="0" y="152"/>
                  </a:lnTo>
                  <a:moveTo>
                    <a:pt x="0" y="162"/>
                  </a:moveTo>
                  <a:lnTo>
                    <a:pt x="0" y="172"/>
                  </a:lnTo>
                  <a:moveTo>
                    <a:pt x="0" y="182"/>
                  </a:moveTo>
                  <a:lnTo>
                    <a:pt x="0" y="192"/>
                  </a:lnTo>
                  <a:moveTo>
                    <a:pt x="0" y="202"/>
                  </a:moveTo>
                  <a:lnTo>
                    <a:pt x="0" y="212"/>
                  </a:lnTo>
                  <a:moveTo>
                    <a:pt x="0" y="222"/>
                  </a:moveTo>
                  <a:lnTo>
                    <a:pt x="0" y="232"/>
                  </a:lnTo>
                  <a:moveTo>
                    <a:pt x="0" y="242"/>
                  </a:moveTo>
                  <a:lnTo>
                    <a:pt x="0" y="252"/>
                  </a:lnTo>
                  <a:moveTo>
                    <a:pt x="0" y="262"/>
                  </a:moveTo>
                  <a:lnTo>
                    <a:pt x="0" y="272"/>
                  </a:lnTo>
                  <a:moveTo>
                    <a:pt x="0" y="283"/>
                  </a:moveTo>
                  <a:lnTo>
                    <a:pt x="0" y="293"/>
                  </a:lnTo>
                  <a:moveTo>
                    <a:pt x="0" y="303"/>
                  </a:moveTo>
                  <a:lnTo>
                    <a:pt x="0" y="313"/>
                  </a:lnTo>
                  <a:moveTo>
                    <a:pt x="0" y="323"/>
                  </a:moveTo>
                  <a:lnTo>
                    <a:pt x="0" y="333"/>
                  </a:lnTo>
                  <a:moveTo>
                    <a:pt x="0" y="343"/>
                  </a:moveTo>
                  <a:lnTo>
                    <a:pt x="0" y="353"/>
                  </a:lnTo>
                  <a:moveTo>
                    <a:pt x="0" y="363"/>
                  </a:moveTo>
                  <a:lnTo>
                    <a:pt x="0" y="373"/>
                  </a:lnTo>
                  <a:moveTo>
                    <a:pt x="0" y="383"/>
                  </a:moveTo>
                  <a:lnTo>
                    <a:pt x="0" y="393"/>
                  </a:lnTo>
                  <a:moveTo>
                    <a:pt x="0" y="403"/>
                  </a:moveTo>
                  <a:lnTo>
                    <a:pt x="0" y="414"/>
                  </a:lnTo>
                  <a:moveTo>
                    <a:pt x="0" y="424"/>
                  </a:moveTo>
                  <a:lnTo>
                    <a:pt x="0" y="434"/>
                  </a:lnTo>
                  <a:moveTo>
                    <a:pt x="0" y="444"/>
                  </a:moveTo>
                  <a:lnTo>
                    <a:pt x="0" y="454"/>
                  </a:lnTo>
                  <a:moveTo>
                    <a:pt x="0" y="464"/>
                  </a:moveTo>
                  <a:lnTo>
                    <a:pt x="0" y="474"/>
                  </a:lnTo>
                  <a:moveTo>
                    <a:pt x="0" y="484"/>
                  </a:moveTo>
                  <a:lnTo>
                    <a:pt x="0" y="494"/>
                  </a:lnTo>
                  <a:moveTo>
                    <a:pt x="0" y="504"/>
                  </a:moveTo>
                  <a:lnTo>
                    <a:pt x="0" y="514"/>
                  </a:lnTo>
                  <a:moveTo>
                    <a:pt x="0" y="524"/>
                  </a:moveTo>
                  <a:lnTo>
                    <a:pt x="0" y="534"/>
                  </a:lnTo>
                  <a:moveTo>
                    <a:pt x="0" y="545"/>
                  </a:moveTo>
                  <a:lnTo>
                    <a:pt x="0" y="555"/>
                  </a:lnTo>
                  <a:moveTo>
                    <a:pt x="0" y="565"/>
                  </a:moveTo>
                  <a:lnTo>
                    <a:pt x="0" y="575"/>
                  </a:lnTo>
                  <a:moveTo>
                    <a:pt x="0" y="585"/>
                  </a:moveTo>
                  <a:lnTo>
                    <a:pt x="0" y="595"/>
                  </a:lnTo>
                  <a:moveTo>
                    <a:pt x="0" y="605"/>
                  </a:moveTo>
                  <a:lnTo>
                    <a:pt x="0" y="615"/>
                  </a:lnTo>
                  <a:moveTo>
                    <a:pt x="0" y="625"/>
                  </a:moveTo>
                  <a:lnTo>
                    <a:pt x="0" y="635"/>
                  </a:lnTo>
                  <a:moveTo>
                    <a:pt x="0" y="645"/>
                  </a:moveTo>
                  <a:lnTo>
                    <a:pt x="0" y="655"/>
                  </a:lnTo>
                  <a:moveTo>
                    <a:pt x="0" y="665"/>
                  </a:moveTo>
                  <a:lnTo>
                    <a:pt x="0" y="676"/>
                  </a:lnTo>
                  <a:moveTo>
                    <a:pt x="0" y="686"/>
                  </a:moveTo>
                  <a:lnTo>
                    <a:pt x="0" y="696"/>
                  </a:lnTo>
                  <a:moveTo>
                    <a:pt x="0" y="706"/>
                  </a:moveTo>
                  <a:lnTo>
                    <a:pt x="0" y="716"/>
                  </a:lnTo>
                  <a:moveTo>
                    <a:pt x="0" y="726"/>
                  </a:moveTo>
                  <a:lnTo>
                    <a:pt x="0" y="736"/>
                  </a:lnTo>
                  <a:moveTo>
                    <a:pt x="0" y="746"/>
                  </a:moveTo>
                  <a:lnTo>
                    <a:pt x="0" y="756"/>
                  </a:lnTo>
                  <a:moveTo>
                    <a:pt x="0" y="766"/>
                  </a:moveTo>
                  <a:lnTo>
                    <a:pt x="0" y="776"/>
                  </a:lnTo>
                  <a:moveTo>
                    <a:pt x="0" y="786"/>
                  </a:moveTo>
                  <a:lnTo>
                    <a:pt x="0" y="796"/>
                  </a:lnTo>
                  <a:moveTo>
                    <a:pt x="0" y="807"/>
                  </a:moveTo>
                  <a:lnTo>
                    <a:pt x="0" y="817"/>
                  </a:lnTo>
                  <a:moveTo>
                    <a:pt x="0" y="827"/>
                  </a:moveTo>
                  <a:lnTo>
                    <a:pt x="0" y="837"/>
                  </a:lnTo>
                  <a:moveTo>
                    <a:pt x="0" y="847"/>
                  </a:moveTo>
                  <a:lnTo>
                    <a:pt x="0" y="857"/>
                  </a:lnTo>
                  <a:moveTo>
                    <a:pt x="0" y="867"/>
                  </a:moveTo>
                  <a:lnTo>
                    <a:pt x="0" y="877"/>
                  </a:lnTo>
                  <a:moveTo>
                    <a:pt x="0" y="887"/>
                  </a:moveTo>
                  <a:lnTo>
                    <a:pt x="0" y="897"/>
                  </a:lnTo>
                  <a:moveTo>
                    <a:pt x="0" y="907"/>
                  </a:moveTo>
                  <a:lnTo>
                    <a:pt x="0" y="917"/>
                  </a:lnTo>
                  <a:moveTo>
                    <a:pt x="0" y="927"/>
                  </a:moveTo>
                  <a:lnTo>
                    <a:pt x="0" y="938"/>
                  </a:lnTo>
                  <a:moveTo>
                    <a:pt x="0" y="948"/>
                  </a:moveTo>
                  <a:lnTo>
                    <a:pt x="0" y="958"/>
                  </a:lnTo>
                  <a:moveTo>
                    <a:pt x="0" y="968"/>
                  </a:moveTo>
                  <a:lnTo>
                    <a:pt x="0" y="978"/>
                  </a:lnTo>
                  <a:moveTo>
                    <a:pt x="0" y="988"/>
                  </a:moveTo>
                  <a:lnTo>
                    <a:pt x="0" y="998"/>
                  </a:lnTo>
                  <a:moveTo>
                    <a:pt x="0" y="1008"/>
                  </a:moveTo>
                  <a:lnTo>
                    <a:pt x="0" y="1018"/>
                  </a:lnTo>
                  <a:moveTo>
                    <a:pt x="0" y="1028"/>
                  </a:moveTo>
                  <a:lnTo>
                    <a:pt x="0" y="1038"/>
                  </a:lnTo>
                  <a:moveTo>
                    <a:pt x="0" y="1048"/>
                  </a:moveTo>
                  <a:lnTo>
                    <a:pt x="0" y="1058"/>
                  </a:lnTo>
                  <a:moveTo>
                    <a:pt x="0" y="1068"/>
                  </a:moveTo>
                  <a:lnTo>
                    <a:pt x="0" y="1079"/>
                  </a:lnTo>
                  <a:moveTo>
                    <a:pt x="0" y="1089"/>
                  </a:moveTo>
                  <a:lnTo>
                    <a:pt x="0" y="1099"/>
                  </a:lnTo>
                  <a:moveTo>
                    <a:pt x="0" y="1109"/>
                  </a:moveTo>
                  <a:lnTo>
                    <a:pt x="0" y="1119"/>
                  </a:lnTo>
                  <a:moveTo>
                    <a:pt x="0" y="1129"/>
                  </a:moveTo>
                  <a:lnTo>
                    <a:pt x="0" y="1139"/>
                  </a:lnTo>
                  <a:moveTo>
                    <a:pt x="0" y="1149"/>
                  </a:moveTo>
                  <a:lnTo>
                    <a:pt x="0" y="1159"/>
                  </a:lnTo>
                  <a:moveTo>
                    <a:pt x="0" y="1169"/>
                  </a:moveTo>
                  <a:lnTo>
                    <a:pt x="0" y="1179"/>
                  </a:lnTo>
                  <a:moveTo>
                    <a:pt x="0" y="1189"/>
                  </a:moveTo>
                  <a:lnTo>
                    <a:pt x="0" y="1199"/>
                  </a:lnTo>
                  <a:moveTo>
                    <a:pt x="0" y="1210"/>
                  </a:moveTo>
                  <a:lnTo>
                    <a:pt x="0" y="1220"/>
                  </a:lnTo>
                  <a:moveTo>
                    <a:pt x="0" y="1230"/>
                  </a:moveTo>
                  <a:lnTo>
                    <a:pt x="0" y="1240"/>
                  </a:lnTo>
                  <a:moveTo>
                    <a:pt x="0" y="1250"/>
                  </a:moveTo>
                  <a:lnTo>
                    <a:pt x="0" y="1260"/>
                  </a:lnTo>
                  <a:moveTo>
                    <a:pt x="0" y="1270"/>
                  </a:moveTo>
                  <a:lnTo>
                    <a:pt x="0" y="1280"/>
                  </a:lnTo>
                  <a:moveTo>
                    <a:pt x="0" y="1290"/>
                  </a:moveTo>
                  <a:lnTo>
                    <a:pt x="0" y="1300"/>
                  </a:lnTo>
                  <a:moveTo>
                    <a:pt x="0" y="1310"/>
                  </a:moveTo>
                  <a:lnTo>
                    <a:pt x="0" y="1320"/>
                  </a:lnTo>
                  <a:moveTo>
                    <a:pt x="0" y="1330"/>
                  </a:moveTo>
                  <a:lnTo>
                    <a:pt x="0" y="1341"/>
                  </a:lnTo>
                  <a:moveTo>
                    <a:pt x="0" y="1351"/>
                  </a:moveTo>
                  <a:lnTo>
                    <a:pt x="0" y="1361"/>
                  </a:lnTo>
                  <a:moveTo>
                    <a:pt x="0" y="1371"/>
                  </a:moveTo>
                  <a:lnTo>
                    <a:pt x="0" y="1381"/>
                  </a:lnTo>
                  <a:moveTo>
                    <a:pt x="0" y="1391"/>
                  </a:moveTo>
                  <a:lnTo>
                    <a:pt x="0" y="1401"/>
                  </a:lnTo>
                  <a:moveTo>
                    <a:pt x="0" y="1411"/>
                  </a:moveTo>
                  <a:lnTo>
                    <a:pt x="0" y="1421"/>
                  </a:lnTo>
                  <a:moveTo>
                    <a:pt x="0" y="1431"/>
                  </a:moveTo>
                  <a:lnTo>
                    <a:pt x="0" y="1441"/>
                  </a:lnTo>
                  <a:moveTo>
                    <a:pt x="0" y="1451"/>
                  </a:moveTo>
                  <a:lnTo>
                    <a:pt x="0" y="1461"/>
                  </a:lnTo>
                  <a:moveTo>
                    <a:pt x="0" y="1472"/>
                  </a:moveTo>
                  <a:lnTo>
                    <a:pt x="0" y="1482"/>
                  </a:lnTo>
                  <a:moveTo>
                    <a:pt x="0" y="1492"/>
                  </a:moveTo>
                  <a:lnTo>
                    <a:pt x="0" y="1502"/>
                  </a:lnTo>
                  <a:moveTo>
                    <a:pt x="0" y="1512"/>
                  </a:moveTo>
                  <a:lnTo>
                    <a:pt x="0" y="1522"/>
                  </a:lnTo>
                  <a:moveTo>
                    <a:pt x="0" y="1532"/>
                  </a:moveTo>
                  <a:lnTo>
                    <a:pt x="0" y="1542"/>
                  </a:lnTo>
                  <a:moveTo>
                    <a:pt x="0" y="1552"/>
                  </a:moveTo>
                  <a:lnTo>
                    <a:pt x="0" y="1562"/>
                  </a:lnTo>
                  <a:moveTo>
                    <a:pt x="0" y="1572"/>
                  </a:moveTo>
                  <a:lnTo>
                    <a:pt x="0" y="1582"/>
                  </a:lnTo>
                  <a:moveTo>
                    <a:pt x="0" y="1592"/>
                  </a:moveTo>
                  <a:lnTo>
                    <a:pt x="0" y="1603"/>
                  </a:lnTo>
                  <a:moveTo>
                    <a:pt x="0" y="1613"/>
                  </a:moveTo>
                  <a:lnTo>
                    <a:pt x="0" y="1623"/>
                  </a:lnTo>
                  <a:moveTo>
                    <a:pt x="0" y="1633"/>
                  </a:moveTo>
                  <a:lnTo>
                    <a:pt x="0" y="1643"/>
                  </a:lnTo>
                  <a:moveTo>
                    <a:pt x="0" y="1653"/>
                  </a:moveTo>
                  <a:lnTo>
                    <a:pt x="0" y="1663"/>
                  </a:lnTo>
                  <a:moveTo>
                    <a:pt x="0" y="1673"/>
                  </a:moveTo>
                  <a:lnTo>
                    <a:pt x="0" y="1683"/>
                  </a:lnTo>
                  <a:moveTo>
                    <a:pt x="0" y="1693"/>
                  </a:moveTo>
                  <a:lnTo>
                    <a:pt x="0" y="1703"/>
                  </a:lnTo>
                  <a:moveTo>
                    <a:pt x="0" y="1713"/>
                  </a:moveTo>
                  <a:lnTo>
                    <a:pt x="0" y="1723"/>
                  </a:lnTo>
                  <a:moveTo>
                    <a:pt x="0" y="1734"/>
                  </a:moveTo>
                  <a:lnTo>
                    <a:pt x="0" y="1744"/>
                  </a:lnTo>
                  <a:moveTo>
                    <a:pt x="0" y="1754"/>
                  </a:moveTo>
                  <a:lnTo>
                    <a:pt x="0" y="1764"/>
                  </a:lnTo>
                  <a:moveTo>
                    <a:pt x="0" y="1774"/>
                  </a:moveTo>
                  <a:lnTo>
                    <a:pt x="0" y="1784"/>
                  </a:lnTo>
                  <a:moveTo>
                    <a:pt x="0" y="1794"/>
                  </a:moveTo>
                  <a:lnTo>
                    <a:pt x="0" y="1804"/>
                  </a:lnTo>
                  <a:moveTo>
                    <a:pt x="0" y="1814"/>
                  </a:moveTo>
                  <a:lnTo>
                    <a:pt x="0" y="1824"/>
                  </a:lnTo>
                  <a:moveTo>
                    <a:pt x="0" y="1834"/>
                  </a:moveTo>
                  <a:lnTo>
                    <a:pt x="0" y="1844"/>
                  </a:lnTo>
                  <a:moveTo>
                    <a:pt x="0" y="1854"/>
                  </a:moveTo>
                  <a:lnTo>
                    <a:pt x="0" y="1864"/>
                  </a:lnTo>
                  <a:moveTo>
                    <a:pt x="0" y="1875"/>
                  </a:moveTo>
                  <a:lnTo>
                    <a:pt x="0" y="1885"/>
                  </a:lnTo>
                  <a:moveTo>
                    <a:pt x="0" y="1895"/>
                  </a:moveTo>
                  <a:lnTo>
                    <a:pt x="0" y="1905"/>
                  </a:lnTo>
                  <a:moveTo>
                    <a:pt x="0" y="1915"/>
                  </a:moveTo>
                  <a:lnTo>
                    <a:pt x="0" y="1925"/>
                  </a:lnTo>
                  <a:moveTo>
                    <a:pt x="0" y="1935"/>
                  </a:moveTo>
                  <a:lnTo>
                    <a:pt x="0" y="1945"/>
                  </a:lnTo>
                  <a:moveTo>
                    <a:pt x="0" y="1955"/>
                  </a:moveTo>
                  <a:lnTo>
                    <a:pt x="0" y="1965"/>
                  </a:lnTo>
                  <a:moveTo>
                    <a:pt x="0" y="1975"/>
                  </a:moveTo>
                  <a:lnTo>
                    <a:pt x="0" y="1985"/>
                  </a:lnTo>
                  <a:moveTo>
                    <a:pt x="0" y="1995"/>
                  </a:moveTo>
                  <a:lnTo>
                    <a:pt x="0" y="2006"/>
                  </a:lnTo>
                  <a:moveTo>
                    <a:pt x="0" y="2016"/>
                  </a:moveTo>
                  <a:lnTo>
                    <a:pt x="0" y="2026"/>
                  </a:lnTo>
                  <a:moveTo>
                    <a:pt x="0" y="2036"/>
                  </a:moveTo>
                  <a:lnTo>
                    <a:pt x="0" y="2046"/>
                  </a:lnTo>
                  <a:moveTo>
                    <a:pt x="0" y="2056"/>
                  </a:moveTo>
                  <a:lnTo>
                    <a:pt x="0" y="2066"/>
                  </a:lnTo>
                  <a:moveTo>
                    <a:pt x="0" y="2076"/>
                  </a:moveTo>
                  <a:lnTo>
                    <a:pt x="0" y="2086"/>
                  </a:lnTo>
                  <a:moveTo>
                    <a:pt x="0" y="2096"/>
                  </a:moveTo>
                  <a:lnTo>
                    <a:pt x="0" y="2106"/>
                  </a:lnTo>
                  <a:moveTo>
                    <a:pt x="0" y="2116"/>
                  </a:moveTo>
                  <a:lnTo>
                    <a:pt x="0" y="2126"/>
                  </a:lnTo>
                  <a:moveTo>
                    <a:pt x="0" y="2137"/>
                  </a:moveTo>
                  <a:lnTo>
                    <a:pt x="0" y="2147"/>
                  </a:lnTo>
                  <a:moveTo>
                    <a:pt x="0" y="2157"/>
                  </a:moveTo>
                  <a:lnTo>
                    <a:pt x="0" y="2167"/>
                  </a:lnTo>
                  <a:moveTo>
                    <a:pt x="0" y="2177"/>
                  </a:moveTo>
                  <a:lnTo>
                    <a:pt x="0" y="2187"/>
                  </a:lnTo>
                  <a:moveTo>
                    <a:pt x="0" y="2197"/>
                  </a:moveTo>
                  <a:lnTo>
                    <a:pt x="0" y="2207"/>
                  </a:lnTo>
                  <a:moveTo>
                    <a:pt x="0" y="2217"/>
                  </a:moveTo>
                  <a:lnTo>
                    <a:pt x="0" y="2227"/>
                  </a:lnTo>
                  <a:moveTo>
                    <a:pt x="0" y="2237"/>
                  </a:moveTo>
                  <a:lnTo>
                    <a:pt x="0" y="2247"/>
                  </a:lnTo>
                  <a:moveTo>
                    <a:pt x="0" y="2257"/>
                  </a:moveTo>
                  <a:lnTo>
                    <a:pt x="0" y="2268"/>
                  </a:lnTo>
                  <a:moveTo>
                    <a:pt x="0" y="2278"/>
                  </a:moveTo>
                  <a:lnTo>
                    <a:pt x="0" y="2288"/>
                  </a:lnTo>
                  <a:moveTo>
                    <a:pt x="0" y="2298"/>
                  </a:moveTo>
                  <a:lnTo>
                    <a:pt x="0" y="2308"/>
                  </a:lnTo>
                  <a:moveTo>
                    <a:pt x="0" y="2318"/>
                  </a:moveTo>
                  <a:lnTo>
                    <a:pt x="0" y="2328"/>
                  </a:lnTo>
                  <a:moveTo>
                    <a:pt x="0" y="2338"/>
                  </a:moveTo>
                  <a:lnTo>
                    <a:pt x="0" y="2348"/>
                  </a:lnTo>
                  <a:moveTo>
                    <a:pt x="0" y="2358"/>
                  </a:moveTo>
                  <a:lnTo>
                    <a:pt x="0" y="2368"/>
                  </a:lnTo>
                  <a:moveTo>
                    <a:pt x="0" y="2378"/>
                  </a:moveTo>
                  <a:lnTo>
                    <a:pt x="0" y="2388"/>
                  </a:lnTo>
                  <a:moveTo>
                    <a:pt x="0" y="2399"/>
                  </a:moveTo>
                  <a:lnTo>
                    <a:pt x="0" y="2409"/>
                  </a:lnTo>
                  <a:moveTo>
                    <a:pt x="0" y="2419"/>
                  </a:moveTo>
                  <a:lnTo>
                    <a:pt x="0" y="2429"/>
                  </a:lnTo>
                  <a:moveTo>
                    <a:pt x="0" y="2439"/>
                  </a:moveTo>
                  <a:lnTo>
                    <a:pt x="0" y="2449"/>
                  </a:lnTo>
                  <a:moveTo>
                    <a:pt x="0" y="2459"/>
                  </a:moveTo>
                  <a:lnTo>
                    <a:pt x="0" y="2469"/>
                  </a:lnTo>
                  <a:moveTo>
                    <a:pt x="0" y="2479"/>
                  </a:moveTo>
                  <a:lnTo>
                    <a:pt x="0" y="2489"/>
                  </a:lnTo>
                  <a:moveTo>
                    <a:pt x="0" y="2499"/>
                  </a:moveTo>
                  <a:lnTo>
                    <a:pt x="0" y="2509"/>
                  </a:lnTo>
                  <a:moveTo>
                    <a:pt x="0" y="2519"/>
                  </a:moveTo>
                  <a:lnTo>
                    <a:pt x="0" y="2530"/>
                  </a:lnTo>
                  <a:moveTo>
                    <a:pt x="0" y="2540"/>
                  </a:moveTo>
                  <a:lnTo>
                    <a:pt x="0" y="2550"/>
                  </a:lnTo>
                  <a:moveTo>
                    <a:pt x="0" y="2560"/>
                  </a:moveTo>
                  <a:lnTo>
                    <a:pt x="0" y="2570"/>
                  </a:lnTo>
                  <a:moveTo>
                    <a:pt x="0" y="2580"/>
                  </a:moveTo>
                  <a:lnTo>
                    <a:pt x="0" y="2590"/>
                  </a:lnTo>
                  <a:moveTo>
                    <a:pt x="0" y="2600"/>
                  </a:moveTo>
                  <a:lnTo>
                    <a:pt x="0" y="2610"/>
                  </a:lnTo>
                  <a:moveTo>
                    <a:pt x="0" y="2620"/>
                  </a:moveTo>
                  <a:lnTo>
                    <a:pt x="0" y="2630"/>
                  </a:lnTo>
                  <a:moveTo>
                    <a:pt x="0" y="2640"/>
                  </a:moveTo>
                  <a:lnTo>
                    <a:pt x="0" y="2650"/>
                  </a:lnTo>
                  <a:moveTo>
                    <a:pt x="0" y="2660"/>
                  </a:moveTo>
                  <a:lnTo>
                    <a:pt x="0" y="2671"/>
                  </a:lnTo>
                  <a:moveTo>
                    <a:pt x="0" y="2681"/>
                  </a:moveTo>
                  <a:lnTo>
                    <a:pt x="0" y="2691"/>
                  </a:lnTo>
                  <a:moveTo>
                    <a:pt x="0" y="2701"/>
                  </a:moveTo>
                  <a:lnTo>
                    <a:pt x="0" y="2711"/>
                  </a:lnTo>
                  <a:moveTo>
                    <a:pt x="0" y="2721"/>
                  </a:moveTo>
                  <a:lnTo>
                    <a:pt x="0" y="2731"/>
                  </a:lnTo>
                  <a:moveTo>
                    <a:pt x="0" y="2741"/>
                  </a:moveTo>
                  <a:lnTo>
                    <a:pt x="0" y="2751"/>
                  </a:lnTo>
                  <a:moveTo>
                    <a:pt x="0" y="2761"/>
                  </a:moveTo>
                  <a:lnTo>
                    <a:pt x="0" y="2771"/>
                  </a:lnTo>
                  <a:moveTo>
                    <a:pt x="0" y="2781"/>
                  </a:moveTo>
                  <a:lnTo>
                    <a:pt x="0" y="2791"/>
                  </a:lnTo>
                  <a:moveTo>
                    <a:pt x="0" y="2802"/>
                  </a:moveTo>
                  <a:lnTo>
                    <a:pt x="0" y="2812"/>
                  </a:lnTo>
                  <a:moveTo>
                    <a:pt x="0" y="2822"/>
                  </a:moveTo>
                  <a:lnTo>
                    <a:pt x="0" y="2832"/>
                  </a:lnTo>
                  <a:moveTo>
                    <a:pt x="0" y="2842"/>
                  </a:moveTo>
                  <a:lnTo>
                    <a:pt x="0" y="2852"/>
                  </a:lnTo>
                  <a:moveTo>
                    <a:pt x="0" y="2862"/>
                  </a:moveTo>
                  <a:lnTo>
                    <a:pt x="0" y="2872"/>
                  </a:lnTo>
                  <a:moveTo>
                    <a:pt x="0" y="2882"/>
                  </a:moveTo>
                  <a:lnTo>
                    <a:pt x="0" y="2892"/>
                  </a:lnTo>
                  <a:moveTo>
                    <a:pt x="0" y="2902"/>
                  </a:moveTo>
                  <a:lnTo>
                    <a:pt x="0" y="2912"/>
                  </a:lnTo>
                  <a:moveTo>
                    <a:pt x="0" y="2922"/>
                  </a:moveTo>
                  <a:lnTo>
                    <a:pt x="0" y="2933"/>
                  </a:lnTo>
                  <a:moveTo>
                    <a:pt x="0" y="2943"/>
                  </a:moveTo>
                  <a:lnTo>
                    <a:pt x="0" y="2953"/>
                  </a:lnTo>
                  <a:moveTo>
                    <a:pt x="0" y="2963"/>
                  </a:moveTo>
                  <a:lnTo>
                    <a:pt x="0" y="2973"/>
                  </a:lnTo>
                  <a:moveTo>
                    <a:pt x="0" y="2983"/>
                  </a:moveTo>
                  <a:lnTo>
                    <a:pt x="0" y="2993"/>
                  </a:lnTo>
                  <a:moveTo>
                    <a:pt x="0" y="3003"/>
                  </a:moveTo>
                  <a:lnTo>
                    <a:pt x="0" y="3013"/>
                  </a:lnTo>
                  <a:moveTo>
                    <a:pt x="0" y="3023"/>
                  </a:moveTo>
                  <a:lnTo>
                    <a:pt x="0" y="3033"/>
                  </a:lnTo>
                  <a:moveTo>
                    <a:pt x="0" y="3043"/>
                  </a:moveTo>
                  <a:lnTo>
                    <a:pt x="0" y="3053"/>
                  </a:lnTo>
                  <a:moveTo>
                    <a:pt x="0" y="3064"/>
                  </a:moveTo>
                  <a:lnTo>
                    <a:pt x="0" y="3074"/>
                  </a:lnTo>
                  <a:moveTo>
                    <a:pt x="0" y="3084"/>
                  </a:moveTo>
                  <a:lnTo>
                    <a:pt x="0" y="3094"/>
                  </a:lnTo>
                  <a:moveTo>
                    <a:pt x="0" y="3104"/>
                  </a:moveTo>
                  <a:lnTo>
                    <a:pt x="0" y="3114"/>
                  </a:lnTo>
                  <a:moveTo>
                    <a:pt x="0" y="3124"/>
                  </a:moveTo>
                  <a:lnTo>
                    <a:pt x="0" y="3134"/>
                  </a:lnTo>
                  <a:moveTo>
                    <a:pt x="0" y="3144"/>
                  </a:moveTo>
                  <a:lnTo>
                    <a:pt x="0" y="3154"/>
                  </a:lnTo>
                  <a:moveTo>
                    <a:pt x="0" y="3164"/>
                  </a:moveTo>
                  <a:lnTo>
                    <a:pt x="0" y="3174"/>
                  </a:lnTo>
                  <a:moveTo>
                    <a:pt x="0" y="3184"/>
                  </a:moveTo>
                  <a:lnTo>
                    <a:pt x="0" y="3195"/>
                  </a:lnTo>
                  <a:moveTo>
                    <a:pt x="0" y="3205"/>
                  </a:moveTo>
                  <a:lnTo>
                    <a:pt x="0" y="3215"/>
                  </a:lnTo>
                  <a:moveTo>
                    <a:pt x="0" y="3225"/>
                  </a:moveTo>
                  <a:lnTo>
                    <a:pt x="0" y="3235"/>
                  </a:lnTo>
                  <a:moveTo>
                    <a:pt x="0" y="3245"/>
                  </a:moveTo>
                  <a:lnTo>
                    <a:pt x="0" y="3255"/>
                  </a:lnTo>
                  <a:moveTo>
                    <a:pt x="0" y="3265"/>
                  </a:moveTo>
                  <a:lnTo>
                    <a:pt x="0" y="3275"/>
                  </a:lnTo>
                  <a:moveTo>
                    <a:pt x="0" y="3285"/>
                  </a:moveTo>
                  <a:lnTo>
                    <a:pt x="0" y="3295"/>
                  </a:lnTo>
                  <a:moveTo>
                    <a:pt x="0" y="3305"/>
                  </a:moveTo>
                  <a:lnTo>
                    <a:pt x="0" y="3315"/>
                  </a:lnTo>
                  <a:moveTo>
                    <a:pt x="0" y="3326"/>
                  </a:moveTo>
                  <a:lnTo>
                    <a:pt x="0" y="3336"/>
                  </a:lnTo>
                  <a:moveTo>
                    <a:pt x="0" y="3346"/>
                  </a:moveTo>
                  <a:lnTo>
                    <a:pt x="0" y="3356"/>
                  </a:lnTo>
                  <a:moveTo>
                    <a:pt x="0" y="3366"/>
                  </a:moveTo>
                  <a:lnTo>
                    <a:pt x="0" y="3376"/>
                  </a:lnTo>
                  <a:moveTo>
                    <a:pt x="0" y="3386"/>
                  </a:moveTo>
                  <a:lnTo>
                    <a:pt x="0" y="3396"/>
                  </a:lnTo>
                  <a:moveTo>
                    <a:pt x="0" y="3406"/>
                  </a:moveTo>
                  <a:lnTo>
                    <a:pt x="0" y="3416"/>
                  </a:lnTo>
                  <a:moveTo>
                    <a:pt x="0" y="3426"/>
                  </a:moveTo>
                  <a:lnTo>
                    <a:pt x="0" y="3436"/>
                  </a:lnTo>
                  <a:moveTo>
                    <a:pt x="0" y="3446"/>
                  </a:moveTo>
                  <a:lnTo>
                    <a:pt x="0" y="3456"/>
                  </a:lnTo>
                  <a:moveTo>
                    <a:pt x="0" y="3467"/>
                  </a:moveTo>
                  <a:lnTo>
                    <a:pt x="0" y="3477"/>
                  </a:lnTo>
                  <a:moveTo>
                    <a:pt x="0" y="3487"/>
                  </a:moveTo>
                  <a:lnTo>
                    <a:pt x="0" y="3497"/>
                  </a:lnTo>
                  <a:moveTo>
                    <a:pt x="0" y="3507"/>
                  </a:moveTo>
                  <a:lnTo>
                    <a:pt x="0" y="3517"/>
                  </a:lnTo>
                  <a:moveTo>
                    <a:pt x="0" y="3527"/>
                  </a:moveTo>
                  <a:lnTo>
                    <a:pt x="0" y="3537"/>
                  </a:lnTo>
                  <a:moveTo>
                    <a:pt x="0" y="3547"/>
                  </a:moveTo>
                  <a:lnTo>
                    <a:pt x="0" y="3557"/>
                  </a:lnTo>
                  <a:moveTo>
                    <a:pt x="0" y="3567"/>
                  </a:moveTo>
                  <a:lnTo>
                    <a:pt x="0" y="3577"/>
                  </a:lnTo>
                  <a:moveTo>
                    <a:pt x="0" y="3587"/>
                  </a:moveTo>
                  <a:lnTo>
                    <a:pt x="0" y="3598"/>
                  </a:lnTo>
                  <a:moveTo>
                    <a:pt x="0" y="3608"/>
                  </a:moveTo>
                  <a:lnTo>
                    <a:pt x="0" y="3618"/>
                  </a:lnTo>
                  <a:moveTo>
                    <a:pt x="0" y="3628"/>
                  </a:moveTo>
                  <a:lnTo>
                    <a:pt x="0" y="3638"/>
                  </a:lnTo>
                  <a:moveTo>
                    <a:pt x="0" y="3648"/>
                  </a:moveTo>
                  <a:lnTo>
                    <a:pt x="0" y="3658"/>
                  </a:lnTo>
                  <a:moveTo>
                    <a:pt x="0" y="3668"/>
                  </a:moveTo>
                  <a:lnTo>
                    <a:pt x="0" y="3678"/>
                  </a:lnTo>
                  <a:moveTo>
                    <a:pt x="0" y="3688"/>
                  </a:moveTo>
                  <a:lnTo>
                    <a:pt x="0" y="3698"/>
                  </a:lnTo>
                  <a:moveTo>
                    <a:pt x="0" y="3708"/>
                  </a:moveTo>
                  <a:lnTo>
                    <a:pt x="0" y="3718"/>
                  </a:lnTo>
                  <a:moveTo>
                    <a:pt x="0" y="3729"/>
                  </a:moveTo>
                  <a:lnTo>
                    <a:pt x="0" y="3739"/>
                  </a:lnTo>
                  <a:moveTo>
                    <a:pt x="0" y="3749"/>
                  </a:moveTo>
                  <a:lnTo>
                    <a:pt x="0" y="3759"/>
                  </a:lnTo>
                  <a:moveTo>
                    <a:pt x="0" y="3769"/>
                  </a:moveTo>
                  <a:lnTo>
                    <a:pt x="0" y="3779"/>
                  </a:lnTo>
                  <a:moveTo>
                    <a:pt x="0" y="3789"/>
                  </a:moveTo>
                  <a:lnTo>
                    <a:pt x="0" y="3799"/>
                  </a:lnTo>
                  <a:moveTo>
                    <a:pt x="0" y="3809"/>
                  </a:moveTo>
                  <a:lnTo>
                    <a:pt x="0" y="3819"/>
                  </a:lnTo>
                  <a:moveTo>
                    <a:pt x="0" y="3829"/>
                  </a:moveTo>
                  <a:lnTo>
                    <a:pt x="0" y="3839"/>
                  </a:lnTo>
                  <a:moveTo>
                    <a:pt x="0" y="3849"/>
                  </a:moveTo>
                  <a:lnTo>
                    <a:pt x="0" y="3860"/>
                  </a:lnTo>
                  <a:moveTo>
                    <a:pt x="0" y="3870"/>
                  </a:moveTo>
                  <a:lnTo>
                    <a:pt x="0" y="3880"/>
                  </a:lnTo>
                  <a:moveTo>
                    <a:pt x="0" y="3890"/>
                  </a:moveTo>
                  <a:lnTo>
                    <a:pt x="0" y="3900"/>
                  </a:lnTo>
                  <a:moveTo>
                    <a:pt x="0" y="3910"/>
                  </a:moveTo>
                  <a:lnTo>
                    <a:pt x="0" y="3920"/>
                  </a:lnTo>
                  <a:moveTo>
                    <a:pt x="0" y="3930"/>
                  </a:moveTo>
                  <a:lnTo>
                    <a:pt x="0" y="3940"/>
                  </a:lnTo>
                  <a:moveTo>
                    <a:pt x="0" y="3950"/>
                  </a:moveTo>
                  <a:lnTo>
                    <a:pt x="0" y="3960"/>
                  </a:lnTo>
                  <a:moveTo>
                    <a:pt x="0" y="3970"/>
                  </a:moveTo>
                  <a:lnTo>
                    <a:pt x="0" y="3980"/>
                  </a:lnTo>
                  <a:moveTo>
                    <a:pt x="0" y="3991"/>
                  </a:moveTo>
                  <a:lnTo>
                    <a:pt x="0" y="4001"/>
                  </a:lnTo>
                  <a:moveTo>
                    <a:pt x="0" y="4011"/>
                  </a:moveTo>
                  <a:lnTo>
                    <a:pt x="0" y="4021"/>
                  </a:lnTo>
                  <a:moveTo>
                    <a:pt x="0" y="4031"/>
                  </a:moveTo>
                  <a:lnTo>
                    <a:pt x="0" y="4041"/>
                  </a:lnTo>
                  <a:moveTo>
                    <a:pt x="0" y="4051"/>
                  </a:moveTo>
                  <a:lnTo>
                    <a:pt x="0" y="4061"/>
                  </a:lnTo>
                  <a:moveTo>
                    <a:pt x="0" y="4071"/>
                  </a:moveTo>
                  <a:lnTo>
                    <a:pt x="0" y="4081"/>
                  </a:lnTo>
                  <a:moveTo>
                    <a:pt x="0" y="4091"/>
                  </a:moveTo>
                  <a:lnTo>
                    <a:pt x="0" y="4101"/>
                  </a:lnTo>
                  <a:moveTo>
                    <a:pt x="0" y="4111"/>
                  </a:moveTo>
                  <a:lnTo>
                    <a:pt x="0" y="4122"/>
                  </a:lnTo>
                  <a:moveTo>
                    <a:pt x="0" y="4132"/>
                  </a:moveTo>
                  <a:lnTo>
                    <a:pt x="0" y="4142"/>
                  </a:lnTo>
                  <a:moveTo>
                    <a:pt x="0" y="4152"/>
                  </a:moveTo>
                  <a:lnTo>
                    <a:pt x="0" y="4162"/>
                  </a:lnTo>
                  <a:moveTo>
                    <a:pt x="0" y="4172"/>
                  </a:moveTo>
                  <a:lnTo>
                    <a:pt x="0" y="4182"/>
                  </a:lnTo>
                  <a:moveTo>
                    <a:pt x="0" y="4192"/>
                  </a:moveTo>
                  <a:lnTo>
                    <a:pt x="0" y="4195"/>
                  </a:lnTo>
                </a:path>
              </a:pathLst>
            </a:custGeom>
            <a:solidFill>
              <a:schemeClr val="tx2"/>
            </a:solidFill>
            <a:ln w="52388"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42">
              <a:extLst>
                <a:ext uri="{FF2B5EF4-FFF2-40B4-BE49-F238E27FC236}">
                  <a16:creationId xmlns:a16="http://schemas.microsoft.com/office/drawing/2014/main" id="{13964D84-BC93-72FF-9601-946CD694828B}"/>
                </a:ext>
              </a:extLst>
            </p:cNvPr>
            <p:cNvSpPr>
              <a:spLocks noEditPoints="1"/>
            </p:cNvSpPr>
            <p:nvPr/>
          </p:nvSpPr>
          <p:spPr bwMode="auto">
            <a:xfrm>
              <a:off x="7248526" y="25400"/>
              <a:ext cx="0" cy="6657976"/>
            </a:xfrm>
            <a:custGeom>
              <a:avLst/>
              <a:gdLst>
                <a:gd name="T0" fmla="*/ 60 h 4194"/>
                <a:gd name="T1" fmla="*/ 131 h 4194"/>
                <a:gd name="T2" fmla="*/ 202 h 4194"/>
                <a:gd name="T3" fmla="*/ 272 h 4194"/>
                <a:gd name="T4" fmla="*/ 343 h 4194"/>
                <a:gd name="T5" fmla="*/ 413 h 4194"/>
                <a:gd name="T6" fmla="*/ 484 h 4194"/>
                <a:gd name="T7" fmla="*/ 554 h 4194"/>
                <a:gd name="T8" fmla="*/ 625 h 4194"/>
                <a:gd name="T9" fmla="*/ 695 h 4194"/>
                <a:gd name="T10" fmla="*/ 766 h 4194"/>
                <a:gd name="T11" fmla="*/ 836 h 4194"/>
                <a:gd name="T12" fmla="*/ 907 h 4194"/>
                <a:gd name="T13" fmla="*/ 977 h 4194"/>
                <a:gd name="T14" fmla="*/ 1048 h 4194"/>
                <a:gd name="T15" fmla="*/ 1118 h 4194"/>
                <a:gd name="T16" fmla="*/ 1189 h 4194"/>
                <a:gd name="T17" fmla="*/ 1260 h 4194"/>
                <a:gd name="T18" fmla="*/ 1330 h 4194"/>
                <a:gd name="T19" fmla="*/ 1401 h 4194"/>
                <a:gd name="T20" fmla="*/ 1471 h 4194"/>
                <a:gd name="T21" fmla="*/ 1542 h 4194"/>
                <a:gd name="T22" fmla="*/ 1612 h 4194"/>
                <a:gd name="T23" fmla="*/ 1683 h 4194"/>
                <a:gd name="T24" fmla="*/ 1753 h 4194"/>
                <a:gd name="T25" fmla="*/ 1824 h 4194"/>
                <a:gd name="T26" fmla="*/ 1894 h 4194"/>
                <a:gd name="T27" fmla="*/ 1965 h 4194"/>
                <a:gd name="T28" fmla="*/ 2035 h 4194"/>
                <a:gd name="T29" fmla="*/ 2106 h 4194"/>
                <a:gd name="T30" fmla="*/ 2176 h 4194"/>
                <a:gd name="T31" fmla="*/ 2247 h 4194"/>
                <a:gd name="T32" fmla="*/ 2318 h 4194"/>
                <a:gd name="T33" fmla="*/ 2388 h 4194"/>
                <a:gd name="T34" fmla="*/ 2459 h 4194"/>
                <a:gd name="T35" fmla="*/ 2529 h 4194"/>
                <a:gd name="T36" fmla="*/ 2600 h 4194"/>
                <a:gd name="T37" fmla="*/ 2670 h 4194"/>
                <a:gd name="T38" fmla="*/ 2741 h 4194"/>
                <a:gd name="T39" fmla="*/ 2811 h 4194"/>
                <a:gd name="T40" fmla="*/ 2882 h 4194"/>
                <a:gd name="T41" fmla="*/ 2952 h 4194"/>
                <a:gd name="T42" fmla="*/ 3023 h 4194"/>
                <a:gd name="T43" fmla="*/ 3093 h 4194"/>
                <a:gd name="T44" fmla="*/ 3164 h 4194"/>
                <a:gd name="T45" fmla="*/ 3234 h 4194"/>
                <a:gd name="T46" fmla="*/ 3305 h 4194"/>
                <a:gd name="T47" fmla="*/ 3375 h 4194"/>
                <a:gd name="T48" fmla="*/ 3446 h 4194"/>
                <a:gd name="T49" fmla="*/ 3517 h 4194"/>
                <a:gd name="T50" fmla="*/ 3587 h 4194"/>
                <a:gd name="T51" fmla="*/ 3658 h 4194"/>
                <a:gd name="T52" fmla="*/ 3728 h 4194"/>
                <a:gd name="T53" fmla="*/ 3799 h 4194"/>
                <a:gd name="T54" fmla="*/ 3869 h 4194"/>
                <a:gd name="T55" fmla="*/ 3940 h 4194"/>
                <a:gd name="T56" fmla="*/ 4010 h 4194"/>
                <a:gd name="T57" fmla="*/ 4081 h 4194"/>
                <a:gd name="T58" fmla="*/ 4151 h 419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194">
                  <a:moveTo>
                    <a:pt x="0" y="0"/>
                  </a:moveTo>
                  <a:lnTo>
                    <a:pt x="0" y="10"/>
                  </a:lnTo>
                  <a:moveTo>
                    <a:pt x="0" y="20"/>
                  </a:moveTo>
                  <a:lnTo>
                    <a:pt x="0" y="30"/>
                  </a:lnTo>
                  <a:moveTo>
                    <a:pt x="0" y="40"/>
                  </a:moveTo>
                  <a:lnTo>
                    <a:pt x="0" y="50"/>
                  </a:lnTo>
                  <a:moveTo>
                    <a:pt x="0" y="60"/>
                  </a:moveTo>
                  <a:lnTo>
                    <a:pt x="0" y="71"/>
                  </a:lnTo>
                  <a:moveTo>
                    <a:pt x="0" y="81"/>
                  </a:moveTo>
                  <a:lnTo>
                    <a:pt x="0" y="91"/>
                  </a:lnTo>
                  <a:moveTo>
                    <a:pt x="0" y="101"/>
                  </a:moveTo>
                  <a:lnTo>
                    <a:pt x="0" y="111"/>
                  </a:lnTo>
                  <a:moveTo>
                    <a:pt x="0" y="121"/>
                  </a:moveTo>
                  <a:lnTo>
                    <a:pt x="0" y="131"/>
                  </a:lnTo>
                  <a:moveTo>
                    <a:pt x="0" y="141"/>
                  </a:moveTo>
                  <a:lnTo>
                    <a:pt x="0" y="151"/>
                  </a:lnTo>
                  <a:moveTo>
                    <a:pt x="0" y="161"/>
                  </a:moveTo>
                  <a:lnTo>
                    <a:pt x="0" y="171"/>
                  </a:lnTo>
                  <a:moveTo>
                    <a:pt x="0" y="181"/>
                  </a:moveTo>
                  <a:lnTo>
                    <a:pt x="0" y="191"/>
                  </a:lnTo>
                  <a:moveTo>
                    <a:pt x="0" y="202"/>
                  </a:moveTo>
                  <a:lnTo>
                    <a:pt x="0" y="212"/>
                  </a:lnTo>
                  <a:moveTo>
                    <a:pt x="0" y="222"/>
                  </a:moveTo>
                  <a:lnTo>
                    <a:pt x="0" y="232"/>
                  </a:lnTo>
                  <a:moveTo>
                    <a:pt x="0" y="242"/>
                  </a:moveTo>
                  <a:lnTo>
                    <a:pt x="0" y="252"/>
                  </a:lnTo>
                  <a:moveTo>
                    <a:pt x="0" y="262"/>
                  </a:moveTo>
                  <a:lnTo>
                    <a:pt x="0" y="272"/>
                  </a:lnTo>
                  <a:moveTo>
                    <a:pt x="0" y="282"/>
                  </a:moveTo>
                  <a:lnTo>
                    <a:pt x="0" y="292"/>
                  </a:lnTo>
                  <a:moveTo>
                    <a:pt x="0" y="302"/>
                  </a:moveTo>
                  <a:lnTo>
                    <a:pt x="0" y="312"/>
                  </a:lnTo>
                  <a:moveTo>
                    <a:pt x="0" y="322"/>
                  </a:moveTo>
                  <a:lnTo>
                    <a:pt x="0" y="333"/>
                  </a:lnTo>
                  <a:moveTo>
                    <a:pt x="0" y="343"/>
                  </a:moveTo>
                  <a:lnTo>
                    <a:pt x="0" y="353"/>
                  </a:lnTo>
                  <a:moveTo>
                    <a:pt x="0" y="363"/>
                  </a:moveTo>
                  <a:lnTo>
                    <a:pt x="0" y="373"/>
                  </a:lnTo>
                  <a:moveTo>
                    <a:pt x="0" y="383"/>
                  </a:moveTo>
                  <a:lnTo>
                    <a:pt x="0" y="393"/>
                  </a:lnTo>
                  <a:moveTo>
                    <a:pt x="0" y="403"/>
                  </a:moveTo>
                  <a:lnTo>
                    <a:pt x="0" y="413"/>
                  </a:lnTo>
                  <a:moveTo>
                    <a:pt x="0" y="423"/>
                  </a:moveTo>
                  <a:lnTo>
                    <a:pt x="0" y="433"/>
                  </a:lnTo>
                  <a:moveTo>
                    <a:pt x="0" y="443"/>
                  </a:moveTo>
                  <a:lnTo>
                    <a:pt x="0" y="453"/>
                  </a:lnTo>
                  <a:moveTo>
                    <a:pt x="0" y="464"/>
                  </a:moveTo>
                  <a:lnTo>
                    <a:pt x="0" y="474"/>
                  </a:lnTo>
                  <a:moveTo>
                    <a:pt x="0" y="484"/>
                  </a:moveTo>
                  <a:lnTo>
                    <a:pt x="0" y="494"/>
                  </a:lnTo>
                  <a:moveTo>
                    <a:pt x="0" y="504"/>
                  </a:moveTo>
                  <a:lnTo>
                    <a:pt x="0" y="514"/>
                  </a:lnTo>
                  <a:moveTo>
                    <a:pt x="0" y="524"/>
                  </a:moveTo>
                  <a:lnTo>
                    <a:pt x="0" y="534"/>
                  </a:lnTo>
                  <a:moveTo>
                    <a:pt x="0" y="544"/>
                  </a:moveTo>
                  <a:lnTo>
                    <a:pt x="0" y="554"/>
                  </a:lnTo>
                  <a:moveTo>
                    <a:pt x="0" y="564"/>
                  </a:moveTo>
                  <a:lnTo>
                    <a:pt x="0" y="574"/>
                  </a:lnTo>
                  <a:moveTo>
                    <a:pt x="0" y="584"/>
                  </a:moveTo>
                  <a:lnTo>
                    <a:pt x="0" y="595"/>
                  </a:lnTo>
                  <a:moveTo>
                    <a:pt x="0" y="605"/>
                  </a:moveTo>
                  <a:lnTo>
                    <a:pt x="0" y="615"/>
                  </a:lnTo>
                  <a:moveTo>
                    <a:pt x="0" y="625"/>
                  </a:moveTo>
                  <a:lnTo>
                    <a:pt x="0" y="635"/>
                  </a:lnTo>
                  <a:moveTo>
                    <a:pt x="0" y="645"/>
                  </a:moveTo>
                  <a:lnTo>
                    <a:pt x="0" y="655"/>
                  </a:lnTo>
                  <a:moveTo>
                    <a:pt x="0" y="665"/>
                  </a:moveTo>
                  <a:lnTo>
                    <a:pt x="0" y="675"/>
                  </a:lnTo>
                  <a:moveTo>
                    <a:pt x="0" y="685"/>
                  </a:moveTo>
                  <a:lnTo>
                    <a:pt x="0" y="695"/>
                  </a:lnTo>
                  <a:moveTo>
                    <a:pt x="0" y="705"/>
                  </a:moveTo>
                  <a:lnTo>
                    <a:pt x="0" y="715"/>
                  </a:lnTo>
                  <a:moveTo>
                    <a:pt x="0" y="726"/>
                  </a:moveTo>
                  <a:lnTo>
                    <a:pt x="0" y="736"/>
                  </a:lnTo>
                  <a:moveTo>
                    <a:pt x="0" y="746"/>
                  </a:moveTo>
                  <a:lnTo>
                    <a:pt x="0" y="756"/>
                  </a:lnTo>
                  <a:moveTo>
                    <a:pt x="0" y="766"/>
                  </a:moveTo>
                  <a:lnTo>
                    <a:pt x="0" y="776"/>
                  </a:lnTo>
                  <a:moveTo>
                    <a:pt x="0" y="786"/>
                  </a:moveTo>
                  <a:lnTo>
                    <a:pt x="0" y="796"/>
                  </a:lnTo>
                  <a:moveTo>
                    <a:pt x="0" y="806"/>
                  </a:moveTo>
                  <a:lnTo>
                    <a:pt x="0" y="816"/>
                  </a:lnTo>
                  <a:moveTo>
                    <a:pt x="0" y="826"/>
                  </a:moveTo>
                  <a:lnTo>
                    <a:pt x="0" y="836"/>
                  </a:lnTo>
                  <a:moveTo>
                    <a:pt x="0" y="846"/>
                  </a:moveTo>
                  <a:lnTo>
                    <a:pt x="0" y="856"/>
                  </a:lnTo>
                  <a:moveTo>
                    <a:pt x="0" y="867"/>
                  </a:moveTo>
                  <a:lnTo>
                    <a:pt x="0" y="877"/>
                  </a:lnTo>
                  <a:moveTo>
                    <a:pt x="0" y="887"/>
                  </a:moveTo>
                  <a:lnTo>
                    <a:pt x="0" y="897"/>
                  </a:lnTo>
                  <a:moveTo>
                    <a:pt x="0" y="907"/>
                  </a:moveTo>
                  <a:lnTo>
                    <a:pt x="0" y="917"/>
                  </a:lnTo>
                  <a:moveTo>
                    <a:pt x="0" y="927"/>
                  </a:moveTo>
                  <a:lnTo>
                    <a:pt x="0" y="937"/>
                  </a:lnTo>
                  <a:moveTo>
                    <a:pt x="0" y="947"/>
                  </a:moveTo>
                  <a:lnTo>
                    <a:pt x="0" y="957"/>
                  </a:lnTo>
                  <a:moveTo>
                    <a:pt x="0" y="967"/>
                  </a:moveTo>
                  <a:lnTo>
                    <a:pt x="0" y="977"/>
                  </a:lnTo>
                  <a:moveTo>
                    <a:pt x="0" y="987"/>
                  </a:moveTo>
                  <a:lnTo>
                    <a:pt x="0" y="998"/>
                  </a:lnTo>
                  <a:moveTo>
                    <a:pt x="0" y="1008"/>
                  </a:moveTo>
                  <a:lnTo>
                    <a:pt x="0" y="1018"/>
                  </a:lnTo>
                  <a:moveTo>
                    <a:pt x="0" y="1028"/>
                  </a:moveTo>
                  <a:lnTo>
                    <a:pt x="0" y="1038"/>
                  </a:lnTo>
                  <a:moveTo>
                    <a:pt x="0" y="1048"/>
                  </a:moveTo>
                  <a:lnTo>
                    <a:pt x="0" y="1058"/>
                  </a:lnTo>
                  <a:moveTo>
                    <a:pt x="0" y="1068"/>
                  </a:moveTo>
                  <a:lnTo>
                    <a:pt x="0" y="1078"/>
                  </a:lnTo>
                  <a:moveTo>
                    <a:pt x="0" y="1088"/>
                  </a:moveTo>
                  <a:lnTo>
                    <a:pt x="0" y="1098"/>
                  </a:lnTo>
                  <a:moveTo>
                    <a:pt x="0" y="1108"/>
                  </a:moveTo>
                  <a:lnTo>
                    <a:pt x="0" y="1118"/>
                  </a:lnTo>
                  <a:moveTo>
                    <a:pt x="0" y="1129"/>
                  </a:moveTo>
                  <a:lnTo>
                    <a:pt x="0" y="1139"/>
                  </a:lnTo>
                  <a:moveTo>
                    <a:pt x="0" y="1149"/>
                  </a:moveTo>
                  <a:lnTo>
                    <a:pt x="0" y="1159"/>
                  </a:lnTo>
                  <a:moveTo>
                    <a:pt x="0" y="1169"/>
                  </a:moveTo>
                  <a:lnTo>
                    <a:pt x="0" y="1179"/>
                  </a:lnTo>
                  <a:moveTo>
                    <a:pt x="0" y="1189"/>
                  </a:moveTo>
                  <a:lnTo>
                    <a:pt x="0" y="1199"/>
                  </a:lnTo>
                  <a:moveTo>
                    <a:pt x="0" y="1209"/>
                  </a:moveTo>
                  <a:lnTo>
                    <a:pt x="0" y="1219"/>
                  </a:lnTo>
                  <a:moveTo>
                    <a:pt x="0" y="1229"/>
                  </a:moveTo>
                  <a:lnTo>
                    <a:pt x="0" y="1239"/>
                  </a:lnTo>
                  <a:moveTo>
                    <a:pt x="0" y="1249"/>
                  </a:moveTo>
                  <a:lnTo>
                    <a:pt x="0" y="1260"/>
                  </a:lnTo>
                  <a:moveTo>
                    <a:pt x="0" y="1270"/>
                  </a:moveTo>
                  <a:lnTo>
                    <a:pt x="0" y="1280"/>
                  </a:lnTo>
                  <a:moveTo>
                    <a:pt x="0" y="1290"/>
                  </a:moveTo>
                  <a:lnTo>
                    <a:pt x="0" y="1300"/>
                  </a:lnTo>
                  <a:moveTo>
                    <a:pt x="0" y="1310"/>
                  </a:moveTo>
                  <a:lnTo>
                    <a:pt x="0" y="1320"/>
                  </a:lnTo>
                  <a:moveTo>
                    <a:pt x="0" y="1330"/>
                  </a:moveTo>
                  <a:lnTo>
                    <a:pt x="0" y="1340"/>
                  </a:lnTo>
                  <a:moveTo>
                    <a:pt x="0" y="1350"/>
                  </a:moveTo>
                  <a:lnTo>
                    <a:pt x="0" y="1360"/>
                  </a:lnTo>
                  <a:moveTo>
                    <a:pt x="0" y="1370"/>
                  </a:moveTo>
                  <a:lnTo>
                    <a:pt x="0" y="1380"/>
                  </a:lnTo>
                  <a:moveTo>
                    <a:pt x="0" y="1391"/>
                  </a:moveTo>
                  <a:lnTo>
                    <a:pt x="0" y="1401"/>
                  </a:lnTo>
                  <a:moveTo>
                    <a:pt x="0" y="1411"/>
                  </a:moveTo>
                  <a:lnTo>
                    <a:pt x="0" y="1421"/>
                  </a:lnTo>
                  <a:moveTo>
                    <a:pt x="0" y="1431"/>
                  </a:moveTo>
                  <a:lnTo>
                    <a:pt x="0" y="1441"/>
                  </a:lnTo>
                  <a:moveTo>
                    <a:pt x="0" y="1451"/>
                  </a:moveTo>
                  <a:lnTo>
                    <a:pt x="0" y="1461"/>
                  </a:lnTo>
                  <a:moveTo>
                    <a:pt x="0" y="1471"/>
                  </a:moveTo>
                  <a:lnTo>
                    <a:pt x="0" y="1481"/>
                  </a:lnTo>
                  <a:moveTo>
                    <a:pt x="0" y="1491"/>
                  </a:moveTo>
                  <a:lnTo>
                    <a:pt x="0" y="1501"/>
                  </a:lnTo>
                  <a:moveTo>
                    <a:pt x="0" y="1511"/>
                  </a:moveTo>
                  <a:lnTo>
                    <a:pt x="0" y="1522"/>
                  </a:lnTo>
                  <a:moveTo>
                    <a:pt x="0" y="1532"/>
                  </a:moveTo>
                  <a:lnTo>
                    <a:pt x="0" y="1542"/>
                  </a:lnTo>
                  <a:moveTo>
                    <a:pt x="0" y="1552"/>
                  </a:moveTo>
                  <a:lnTo>
                    <a:pt x="0" y="1562"/>
                  </a:lnTo>
                  <a:moveTo>
                    <a:pt x="0" y="1572"/>
                  </a:moveTo>
                  <a:lnTo>
                    <a:pt x="0" y="1582"/>
                  </a:lnTo>
                  <a:moveTo>
                    <a:pt x="0" y="1592"/>
                  </a:moveTo>
                  <a:lnTo>
                    <a:pt x="0" y="1602"/>
                  </a:lnTo>
                  <a:moveTo>
                    <a:pt x="0" y="1612"/>
                  </a:moveTo>
                  <a:lnTo>
                    <a:pt x="0" y="1622"/>
                  </a:lnTo>
                  <a:moveTo>
                    <a:pt x="0" y="1632"/>
                  </a:moveTo>
                  <a:lnTo>
                    <a:pt x="0" y="1642"/>
                  </a:lnTo>
                  <a:moveTo>
                    <a:pt x="0" y="1652"/>
                  </a:moveTo>
                  <a:lnTo>
                    <a:pt x="0" y="1663"/>
                  </a:lnTo>
                  <a:moveTo>
                    <a:pt x="0" y="1673"/>
                  </a:moveTo>
                  <a:lnTo>
                    <a:pt x="0" y="1683"/>
                  </a:lnTo>
                  <a:moveTo>
                    <a:pt x="0" y="1693"/>
                  </a:moveTo>
                  <a:lnTo>
                    <a:pt x="0" y="1703"/>
                  </a:lnTo>
                  <a:moveTo>
                    <a:pt x="0" y="1713"/>
                  </a:moveTo>
                  <a:lnTo>
                    <a:pt x="0" y="1723"/>
                  </a:lnTo>
                  <a:moveTo>
                    <a:pt x="0" y="1733"/>
                  </a:moveTo>
                  <a:lnTo>
                    <a:pt x="0" y="1743"/>
                  </a:lnTo>
                  <a:moveTo>
                    <a:pt x="0" y="1753"/>
                  </a:moveTo>
                  <a:lnTo>
                    <a:pt x="0" y="1763"/>
                  </a:lnTo>
                  <a:moveTo>
                    <a:pt x="0" y="1773"/>
                  </a:moveTo>
                  <a:lnTo>
                    <a:pt x="0" y="1783"/>
                  </a:lnTo>
                  <a:moveTo>
                    <a:pt x="0" y="1794"/>
                  </a:moveTo>
                  <a:lnTo>
                    <a:pt x="0" y="1804"/>
                  </a:lnTo>
                  <a:moveTo>
                    <a:pt x="0" y="1814"/>
                  </a:moveTo>
                  <a:lnTo>
                    <a:pt x="0" y="1824"/>
                  </a:lnTo>
                  <a:moveTo>
                    <a:pt x="0" y="1834"/>
                  </a:moveTo>
                  <a:lnTo>
                    <a:pt x="0" y="1844"/>
                  </a:lnTo>
                  <a:moveTo>
                    <a:pt x="0" y="1854"/>
                  </a:moveTo>
                  <a:lnTo>
                    <a:pt x="0" y="1864"/>
                  </a:lnTo>
                  <a:moveTo>
                    <a:pt x="0" y="1874"/>
                  </a:moveTo>
                  <a:lnTo>
                    <a:pt x="0" y="1884"/>
                  </a:lnTo>
                  <a:moveTo>
                    <a:pt x="0" y="1894"/>
                  </a:moveTo>
                  <a:lnTo>
                    <a:pt x="0" y="1904"/>
                  </a:lnTo>
                  <a:moveTo>
                    <a:pt x="0" y="1914"/>
                  </a:moveTo>
                  <a:lnTo>
                    <a:pt x="0" y="1925"/>
                  </a:lnTo>
                  <a:moveTo>
                    <a:pt x="0" y="1935"/>
                  </a:moveTo>
                  <a:lnTo>
                    <a:pt x="0" y="1945"/>
                  </a:lnTo>
                  <a:moveTo>
                    <a:pt x="0" y="1955"/>
                  </a:moveTo>
                  <a:lnTo>
                    <a:pt x="0" y="1965"/>
                  </a:lnTo>
                  <a:moveTo>
                    <a:pt x="0" y="1975"/>
                  </a:moveTo>
                  <a:lnTo>
                    <a:pt x="0" y="1985"/>
                  </a:lnTo>
                  <a:moveTo>
                    <a:pt x="0" y="1995"/>
                  </a:moveTo>
                  <a:lnTo>
                    <a:pt x="0" y="2005"/>
                  </a:lnTo>
                  <a:moveTo>
                    <a:pt x="0" y="2015"/>
                  </a:moveTo>
                  <a:lnTo>
                    <a:pt x="0" y="2025"/>
                  </a:lnTo>
                  <a:moveTo>
                    <a:pt x="0" y="2035"/>
                  </a:moveTo>
                  <a:lnTo>
                    <a:pt x="0" y="2045"/>
                  </a:lnTo>
                  <a:moveTo>
                    <a:pt x="0" y="2056"/>
                  </a:moveTo>
                  <a:lnTo>
                    <a:pt x="0" y="2066"/>
                  </a:lnTo>
                  <a:moveTo>
                    <a:pt x="0" y="2076"/>
                  </a:moveTo>
                  <a:lnTo>
                    <a:pt x="0" y="2086"/>
                  </a:lnTo>
                  <a:moveTo>
                    <a:pt x="0" y="2096"/>
                  </a:moveTo>
                  <a:lnTo>
                    <a:pt x="0" y="2106"/>
                  </a:lnTo>
                  <a:moveTo>
                    <a:pt x="0" y="2116"/>
                  </a:moveTo>
                  <a:lnTo>
                    <a:pt x="0" y="2126"/>
                  </a:lnTo>
                  <a:moveTo>
                    <a:pt x="0" y="2136"/>
                  </a:moveTo>
                  <a:lnTo>
                    <a:pt x="0" y="2146"/>
                  </a:lnTo>
                  <a:moveTo>
                    <a:pt x="0" y="2156"/>
                  </a:moveTo>
                  <a:lnTo>
                    <a:pt x="0" y="2166"/>
                  </a:lnTo>
                  <a:moveTo>
                    <a:pt x="0" y="2176"/>
                  </a:moveTo>
                  <a:lnTo>
                    <a:pt x="0" y="2187"/>
                  </a:lnTo>
                  <a:moveTo>
                    <a:pt x="0" y="2197"/>
                  </a:moveTo>
                  <a:lnTo>
                    <a:pt x="0" y="2207"/>
                  </a:lnTo>
                  <a:moveTo>
                    <a:pt x="0" y="2217"/>
                  </a:moveTo>
                  <a:lnTo>
                    <a:pt x="0" y="2227"/>
                  </a:lnTo>
                  <a:moveTo>
                    <a:pt x="0" y="2237"/>
                  </a:moveTo>
                  <a:lnTo>
                    <a:pt x="0" y="2247"/>
                  </a:lnTo>
                  <a:moveTo>
                    <a:pt x="0" y="2257"/>
                  </a:moveTo>
                  <a:lnTo>
                    <a:pt x="0" y="2267"/>
                  </a:lnTo>
                  <a:moveTo>
                    <a:pt x="0" y="2277"/>
                  </a:moveTo>
                  <a:lnTo>
                    <a:pt x="0" y="2287"/>
                  </a:lnTo>
                  <a:moveTo>
                    <a:pt x="0" y="2297"/>
                  </a:moveTo>
                  <a:lnTo>
                    <a:pt x="0" y="2307"/>
                  </a:lnTo>
                  <a:moveTo>
                    <a:pt x="0" y="2318"/>
                  </a:moveTo>
                  <a:lnTo>
                    <a:pt x="0" y="2328"/>
                  </a:lnTo>
                  <a:moveTo>
                    <a:pt x="0" y="2338"/>
                  </a:moveTo>
                  <a:lnTo>
                    <a:pt x="0" y="2348"/>
                  </a:lnTo>
                  <a:moveTo>
                    <a:pt x="0" y="2358"/>
                  </a:moveTo>
                  <a:lnTo>
                    <a:pt x="0" y="2368"/>
                  </a:lnTo>
                  <a:moveTo>
                    <a:pt x="0" y="2378"/>
                  </a:moveTo>
                  <a:lnTo>
                    <a:pt x="0" y="2388"/>
                  </a:lnTo>
                  <a:moveTo>
                    <a:pt x="0" y="2398"/>
                  </a:moveTo>
                  <a:lnTo>
                    <a:pt x="0" y="2408"/>
                  </a:lnTo>
                  <a:moveTo>
                    <a:pt x="0" y="2418"/>
                  </a:moveTo>
                  <a:lnTo>
                    <a:pt x="0" y="2428"/>
                  </a:lnTo>
                  <a:moveTo>
                    <a:pt x="0" y="2438"/>
                  </a:moveTo>
                  <a:lnTo>
                    <a:pt x="0" y="2448"/>
                  </a:lnTo>
                  <a:moveTo>
                    <a:pt x="0" y="2459"/>
                  </a:moveTo>
                  <a:lnTo>
                    <a:pt x="0" y="2469"/>
                  </a:lnTo>
                  <a:moveTo>
                    <a:pt x="0" y="2479"/>
                  </a:moveTo>
                  <a:lnTo>
                    <a:pt x="0" y="2489"/>
                  </a:lnTo>
                  <a:moveTo>
                    <a:pt x="0" y="2499"/>
                  </a:moveTo>
                  <a:lnTo>
                    <a:pt x="0" y="2509"/>
                  </a:lnTo>
                  <a:moveTo>
                    <a:pt x="0" y="2519"/>
                  </a:moveTo>
                  <a:lnTo>
                    <a:pt x="0" y="2529"/>
                  </a:lnTo>
                  <a:moveTo>
                    <a:pt x="0" y="2539"/>
                  </a:moveTo>
                  <a:lnTo>
                    <a:pt x="0" y="2549"/>
                  </a:lnTo>
                  <a:moveTo>
                    <a:pt x="0" y="2559"/>
                  </a:moveTo>
                  <a:lnTo>
                    <a:pt x="0" y="2569"/>
                  </a:lnTo>
                  <a:moveTo>
                    <a:pt x="0" y="2579"/>
                  </a:moveTo>
                  <a:lnTo>
                    <a:pt x="0" y="2590"/>
                  </a:lnTo>
                  <a:moveTo>
                    <a:pt x="0" y="2600"/>
                  </a:moveTo>
                  <a:lnTo>
                    <a:pt x="0" y="2610"/>
                  </a:lnTo>
                  <a:moveTo>
                    <a:pt x="0" y="2620"/>
                  </a:moveTo>
                  <a:lnTo>
                    <a:pt x="0" y="2630"/>
                  </a:lnTo>
                  <a:moveTo>
                    <a:pt x="0" y="2640"/>
                  </a:moveTo>
                  <a:lnTo>
                    <a:pt x="0" y="2650"/>
                  </a:lnTo>
                  <a:moveTo>
                    <a:pt x="0" y="2660"/>
                  </a:moveTo>
                  <a:lnTo>
                    <a:pt x="0" y="2670"/>
                  </a:lnTo>
                  <a:moveTo>
                    <a:pt x="0" y="2680"/>
                  </a:moveTo>
                  <a:lnTo>
                    <a:pt x="0" y="2690"/>
                  </a:lnTo>
                  <a:moveTo>
                    <a:pt x="0" y="2700"/>
                  </a:moveTo>
                  <a:lnTo>
                    <a:pt x="0" y="2710"/>
                  </a:lnTo>
                  <a:moveTo>
                    <a:pt x="0" y="2721"/>
                  </a:moveTo>
                  <a:lnTo>
                    <a:pt x="0" y="2731"/>
                  </a:lnTo>
                  <a:moveTo>
                    <a:pt x="0" y="2741"/>
                  </a:moveTo>
                  <a:lnTo>
                    <a:pt x="0" y="2751"/>
                  </a:lnTo>
                  <a:moveTo>
                    <a:pt x="0" y="2761"/>
                  </a:moveTo>
                  <a:lnTo>
                    <a:pt x="0" y="2771"/>
                  </a:lnTo>
                  <a:moveTo>
                    <a:pt x="0" y="2781"/>
                  </a:moveTo>
                  <a:lnTo>
                    <a:pt x="0" y="2791"/>
                  </a:lnTo>
                  <a:moveTo>
                    <a:pt x="0" y="2801"/>
                  </a:moveTo>
                  <a:lnTo>
                    <a:pt x="0" y="2811"/>
                  </a:lnTo>
                  <a:moveTo>
                    <a:pt x="0" y="2821"/>
                  </a:moveTo>
                  <a:lnTo>
                    <a:pt x="0" y="2831"/>
                  </a:lnTo>
                  <a:moveTo>
                    <a:pt x="0" y="2841"/>
                  </a:moveTo>
                  <a:lnTo>
                    <a:pt x="0" y="2852"/>
                  </a:lnTo>
                  <a:moveTo>
                    <a:pt x="0" y="2862"/>
                  </a:moveTo>
                  <a:lnTo>
                    <a:pt x="0" y="2872"/>
                  </a:lnTo>
                  <a:moveTo>
                    <a:pt x="0" y="2882"/>
                  </a:moveTo>
                  <a:lnTo>
                    <a:pt x="0" y="2892"/>
                  </a:lnTo>
                  <a:moveTo>
                    <a:pt x="0" y="2902"/>
                  </a:moveTo>
                  <a:lnTo>
                    <a:pt x="0" y="2912"/>
                  </a:lnTo>
                  <a:moveTo>
                    <a:pt x="0" y="2922"/>
                  </a:moveTo>
                  <a:lnTo>
                    <a:pt x="0" y="2932"/>
                  </a:lnTo>
                  <a:moveTo>
                    <a:pt x="0" y="2942"/>
                  </a:moveTo>
                  <a:lnTo>
                    <a:pt x="0" y="2952"/>
                  </a:lnTo>
                  <a:moveTo>
                    <a:pt x="0" y="2962"/>
                  </a:moveTo>
                  <a:lnTo>
                    <a:pt x="0" y="2972"/>
                  </a:lnTo>
                  <a:moveTo>
                    <a:pt x="0" y="2983"/>
                  </a:moveTo>
                  <a:lnTo>
                    <a:pt x="0" y="2993"/>
                  </a:lnTo>
                  <a:moveTo>
                    <a:pt x="0" y="3003"/>
                  </a:moveTo>
                  <a:lnTo>
                    <a:pt x="0" y="3013"/>
                  </a:lnTo>
                  <a:moveTo>
                    <a:pt x="0" y="3023"/>
                  </a:moveTo>
                  <a:lnTo>
                    <a:pt x="0" y="3033"/>
                  </a:lnTo>
                  <a:moveTo>
                    <a:pt x="0" y="3043"/>
                  </a:moveTo>
                  <a:lnTo>
                    <a:pt x="0" y="3053"/>
                  </a:lnTo>
                  <a:moveTo>
                    <a:pt x="0" y="3063"/>
                  </a:moveTo>
                  <a:lnTo>
                    <a:pt x="0" y="3073"/>
                  </a:lnTo>
                  <a:moveTo>
                    <a:pt x="0" y="3083"/>
                  </a:moveTo>
                  <a:lnTo>
                    <a:pt x="0" y="3093"/>
                  </a:lnTo>
                  <a:moveTo>
                    <a:pt x="0" y="3103"/>
                  </a:moveTo>
                  <a:lnTo>
                    <a:pt x="0" y="3114"/>
                  </a:lnTo>
                  <a:moveTo>
                    <a:pt x="0" y="3124"/>
                  </a:moveTo>
                  <a:lnTo>
                    <a:pt x="0" y="3134"/>
                  </a:lnTo>
                  <a:moveTo>
                    <a:pt x="0" y="3144"/>
                  </a:moveTo>
                  <a:lnTo>
                    <a:pt x="0" y="3154"/>
                  </a:lnTo>
                  <a:moveTo>
                    <a:pt x="0" y="3164"/>
                  </a:moveTo>
                  <a:lnTo>
                    <a:pt x="0" y="3174"/>
                  </a:lnTo>
                  <a:moveTo>
                    <a:pt x="0" y="3184"/>
                  </a:moveTo>
                  <a:lnTo>
                    <a:pt x="0" y="3194"/>
                  </a:lnTo>
                  <a:moveTo>
                    <a:pt x="0" y="3204"/>
                  </a:moveTo>
                  <a:lnTo>
                    <a:pt x="0" y="3214"/>
                  </a:lnTo>
                  <a:moveTo>
                    <a:pt x="0" y="3224"/>
                  </a:moveTo>
                  <a:lnTo>
                    <a:pt x="0" y="3234"/>
                  </a:lnTo>
                  <a:moveTo>
                    <a:pt x="0" y="3244"/>
                  </a:moveTo>
                  <a:lnTo>
                    <a:pt x="0" y="3255"/>
                  </a:lnTo>
                  <a:moveTo>
                    <a:pt x="0" y="3265"/>
                  </a:moveTo>
                  <a:lnTo>
                    <a:pt x="0" y="3275"/>
                  </a:lnTo>
                  <a:moveTo>
                    <a:pt x="0" y="3285"/>
                  </a:moveTo>
                  <a:lnTo>
                    <a:pt x="0" y="3295"/>
                  </a:lnTo>
                  <a:moveTo>
                    <a:pt x="0" y="3305"/>
                  </a:moveTo>
                  <a:lnTo>
                    <a:pt x="0" y="3315"/>
                  </a:lnTo>
                  <a:moveTo>
                    <a:pt x="0" y="3325"/>
                  </a:moveTo>
                  <a:lnTo>
                    <a:pt x="0" y="3335"/>
                  </a:lnTo>
                  <a:moveTo>
                    <a:pt x="0" y="3345"/>
                  </a:moveTo>
                  <a:lnTo>
                    <a:pt x="0" y="3355"/>
                  </a:lnTo>
                  <a:moveTo>
                    <a:pt x="0" y="3365"/>
                  </a:moveTo>
                  <a:lnTo>
                    <a:pt x="0" y="3375"/>
                  </a:lnTo>
                  <a:moveTo>
                    <a:pt x="0" y="3386"/>
                  </a:moveTo>
                  <a:lnTo>
                    <a:pt x="0" y="3396"/>
                  </a:lnTo>
                  <a:moveTo>
                    <a:pt x="0" y="3406"/>
                  </a:moveTo>
                  <a:lnTo>
                    <a:pt x="0" y="3416"/>
                  </a:lnTo>
                  <a:moveTo>
                    <a:pt x="0" y="3426"/>
                  </a:moveTo>
                  <a:lnTo>
                    <a:pt x="0" y="3436"/>
                  </a:lnTo>
                  <a:moveTo>
                    <a:pt x="0" y="3446"/>
                  </a:moveTo>
                  <a:lnTo>
                    <a:pt x="0" y="3456"/>
                  </a:lnTo>
                  <a:moveTo>
                    <a:pt x="0" y="3466"/>
                  </a:moveTo>
                  <a:lnTo>
                    <a:pt x="0" y="3476"/>
                  </a:lnTo>
                  <a:moveTo>
                    <a:pt x="0" y="3486"/>
                  </a:moveTo>
                  <a:lnTo>
                    <a:pt x="0" y="3496"/>
                  </a:lnTo>
                  <a:moveTo>
                    <a:pt x="0" y="3506"/>
                  </a:moveTo>
                  <a:lnTo>
                    <a:pt x="0" y="3517"/>
                  </a:lnTo>
                  <a:moveTo>
                    <a:pt x="0" y="3527"/>
                  </a:moveTo>
                  <a:lnTo>
                    <a:pt x="0" y="3537"/>
                  </a:lnTo>
                  <a:moveTo>
                    <a:pt x="0" y="3547"/>
                  </a:moveTo>
                  <a:lnTo>
                    <a:pt x="0" y="3557"/>
                  </a:lnTo>
                  <a:moveTo>
                    <a:pt x="0" y="3567"/>
                  </a:moveTo>
                  <a:lnTo>
                    <a:pt x="0" y="3577"/>
                  </a:lnTo>
                  <a:moveTo>
                    <a:pt x="0" y="3587"/>
                  </a:moveTo>
                  <a:lnTo>
                    <a:pt x="0" y="3597"/>
                  </a:lnTo>
                  <a:moveTo>
                    <a:pt x="0" y="3607"/>
                  </a:moveTo>
                  <a:lnTo>
                    <a:pt x="0" y="3617"/>
                  </a:lnTo>
                  <a:moveTo>
                    <a:pt x="0" y="3627"/>
                  </a:moveTo>
                  <a:lnTo>
                    <a:pt x="0" y="3637"/>
                  </a:lnTo>
                  <a:moveTo>
                    <a:pt x="0" y="3648"/>
                  </a:moveTo>
                  <a:lnTo>
                    <a:pt x="0" y="3658"/>
                  </a:lnTo>
                  <a:moveTo>
                    <a:pt x="0" y="3668"/>
                  </a:moveTo>
                  <a:lnTo>
                    <a:pt x="0" y="3678"/>
                  </a:lnTo>
                  <a:moveTo>
                    <a:pt x="0" y="3688"/>
                  </a:moveTo>
                  <a:lnTo>
                    <a:pt x="0" y="3698"/>
                  </a:lnTo>
                  <a:moveTo>
                    <a:pt x="0" y="3708"/>
                  </a:moveTo>
                  <a:lnTo>
                    <a:pt x="0" y="3718"/>
                  </a:lnTo>
                  <a:moveTo>
                    <a:pt x="0" y="3728"/>
                  </a:moveTo>
                  <a:lnTo>
                    <a:pt x="0" y="3738"/>
                  </a:lnTo>
                  <a:moveTo>
                    <a:pt x="0" y="3748"/>
                  </a:moveTo>
                  <a:lnTo>
                    <a:pt x="0" y="3758"/>
                  </a:lnTo>
                  <a:moveTo>
                    <a:pt x="0" y="3768"/>
                  </a:moveTo>
                  <a:lnTo>
                    <a:pt x="0" y="3779"/>
                  </a:lnTo>
                  <a:moveTo>
                    <a:pt x="0" y="3789"/>
                  </a:moveTo>
                  <a:lnTo>
                    <a:pt x="0" y="3799"/>
                  </a:lnTo>
                  <a:moveTo>
                    <a:pt x="0" y="3809"/>
                  </a:moveTo>
                  <a:lnTo>
                    <a:pt x="0" y="3819"/>
                  </a:lnTo>
                  <a:moveTo>
                    <a:pt x="0" y="3829"/>
                  </a:moveTo>
                  <a:lnTo>
                    <a:pt x="0" y="3839"/>
                  </a:lnTo>
                  <a:moveTo>
                    <a:pt x="0" y="3849"/>
                  </a:moveTo>
                  <a:lnTo>
                    <a:pt x="0" y="3859"/>
                  </a:lnTo>
                  <a:moveTo>
                    <a:pt x="0" y="3869"/>
                  </a:moveTo>
                  <a:lnTo>
                    <a:pt x="0" y="3879"/>
                  </a:lnTo>
                  <a:moveTo>
                    <a:pt x="0" y="3889"/>
                  </a:moveTo>
                  <a:lnTo>
                    <a:pt x="0" y="3899"/>
                  </a:lnTo>
                  <a:moveTo>
                    <a:pt x="0" y="3910"/>
                  </a:moveTo>
                  <a:lnTo>
                    <a:pt x="0" y="3920"/>
                  </a:lnTo>
                  <a:moveTo>
                    <a:pt x="0" y="3930"/>
                  </a:moveTo>
                  <a:lnTo>
                    <a:pt x="0" y="3940"/>
                  </a:lnTo>
                  <a:moveTo>
                    <a:pt x="0" y="3950"/>
                  </a:moveTo>
                  <a:lnTo>
                    <a:pt x="0" y="3960"/>
                  </a:lnTo>
                  <a:moveTo>
                    <a:pt x="0" y="3970"/>
                  </a:moveTo>
                  <a:lnTo>
                    <a:pt x="0" y="3980"/>
                  </a:lnTo>
                  <a:moveTo>
                    <a:pt x="0" y="3990"/>
                  </a:moveTo>
                  <a:lnTo>
                    <a:pt x="0" y="4000"/>
                  </a:lnTo>
                  <a:moveTo>
                    <a:pt x="0" y="4010"/>
                  </a:moveTo>
                  <a:lnTo>
                    <a:pt x="0" y="4020"/>
                  </a:lnTo>
                  <a:moveTo>
                    <a:pt x="0" y="4030"/>
                  </a:moveTo>
                  <a:lnTo>
                    <a:pt x="0" y="4040"/>
                  </a:lnTo>
                  <a:moveTo>
                    <a:pt x="0" y="4051"/>
                  </a:moveTo>
                  <a:lnTo>
                    <a:pt x="0" y="4061"/>
                  </a:lnTo>
                  <a:moveTo>
                    <a:pt x="0" y="4071"/>
                  </a:moveTo>
                  <a:lnTo>
                    <a:pt x="0" y="4081"/>
                  </a:lnTo>
                  <a:moveTo>
                    <a:pt x="0" y="4091"/>
                  </a:moveTo>
                  <a:lnTo>
                    <a:pt x="0" y="4101"/>
                  </a:lnTo>
                  <a:moveTo>
                    <a:pt x="0" y="4111"/>
                  </a:moveTo>
                  <a:lnTo>
                    <a:pt x="0" y="4121"/>
                  </a:lnTo>
                  <a:moveTo>
                    <a:pt x="0" y="4131"/>
                  </a:moveTo>
                  <a:lnTo>
                    <a:pt x="0" y="4141"/>
                  </a:lnTo>
                  <a:moveTo>
                    <a:pt x="0" y="4151"/>
                  </a:moveTo>
                  <a:lnTo>
                    <a:pt x="0" y="4161"/>
                  </a:lnTo>
                  <a:moveTo>
                    <a:pt x="0" y="4171"/>
                  </a:moveTo>
                  <a:lnTo>
                    <a:pt x="0" y="4182"/>
                  </a:lnTo>
                  <a:moveTo>
                    <a:pt x="0" y="4192"/>
                  </a:moveTo>
                  <a:lnTo>
                    <a:pt x="0" y="4194"/>
                  </a:lnTo>
                </a:path>
              </a:pathLst>
            </a:custGeom>
            <a:solidFill>
              <a:schemeClr val="tx2"/>
            </a:solidFill>
            <a:ln w="52388"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43">
              <a:extLst>
                <a:ext uri="{FF2B5EF4-FFF2-40B4-BE49-F238E27FC236}">
                  <a16:creationId xmlns:a16="http://schemas.microsoft.com/office/drawing/2014/main" id="{B8B383AE-7ED6-15E8-B2AE-751934449690}"/>
                </a:ext>
              </a:extLst>
            </p:cNvPr>
            <p:cNvSpPr>
              <a:spLocks noEditPoints="1"/>
            </p:cNvSpPr>
            <p:nvPr/>
          </p:nvSpPr>
          <p:spPr bwMode="auto">
            <a:xfrm>
              <a:off x="1905001" y="293687"/>
              <a:ext cx="471488" cy="471488"/>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34 h 118"/>
                <a:gd name="T12" fmla="*/ 34 w 118"/>
                <a:gd name="T13" fmla="*/ 59 h 118"/>
                <a:gd name="T14" fmla="*/ 59 w 118"/>
                <a:gd name="T15" fmla="*/ 84 h 118"/>
                <a:gd name="T16" fmla="*/ 84 w 118"/>
                <a:gd name="T17" fmla="*/ 59 h 118"/>
                <a:gd name="T18" fmla="*/ 59 w 118"/>
                <a:gd name="T19" fmla="*/ 3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7" y="118"/>
                    <a:pt x="0" y="92"/>
                    <a:pt x="0" y="59"/>
                  </a:cubicBezTo>
                  <a:cubicBezTo>
                    <a:pt x="0" y="27"/>
                    <a:pt x="27" y="0"/>
                    <a:pt x="59" y="0"/>
                  </a:cubicBezTo>
                  <a:cubicBezTo>
                    <a:pt x="92" y="0"/>
                    <a:pt x="118" y="27"/>
                    <a:pt x="118" y="59"/>
                  </a:cubicBezTo>
                  <a:cubicBezTo>
                    <a:pt x="118" y="92"/>
                    <a:pt x="92" y="118"/>
                    <a:pt x="59" y="118"/>
                  </a:cubicBezTo>
                  <a:close/>
                  <a:moveTo>
                    <a:pt x="59" y="34"/>
                  </a:moveTo>
                  <a:cubicBezTo>
                    <a:pt x="46" y="34"/>
                    <a:pt x="34" y="46"/>
                    <a:pt x="34" y="59"/>
                  </a:cubicBezTo>
                  <a:cubicBezTo>
                    <a:pt x="34" y="73"/>
                    <a:pt x="46" y="84"/>
                    <a:pt x="59" y="84"/>
                  </a:cubicBezTo>
                  <a:cubicBezTo>
                    <a:pt x="73" y="84"/>
                    <a:pt x="84" y="73"/>
                    <a:pt x="84" y="59"/>
                  </a:cubicBezTo>
                  <a:cubicBezTo>
                    <a:pt x="84" y="46"/>
                    <a:pt x="73" y="34"/>
                    <a:pt x="59" y="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4">
              <a:extLst>
                <a:ext uri="{FF2B5EF4-FFF2-40B4-BE49-F238E27FC236}">
                  <a16:creationId xmlns:a16="http://schemas.microsoft.com/office/drawing/2014/main" id="{DDBEF7AA-6CD6-0A82-62E3-06AC5B522B5C}"/>
                </a:ext>
              </a:extLst>
            </p:cNvPr>
            <p:cNvSpPr>
              <a:spLocks noEditPoints="1"/>
            </p:cNvSpPr>
            <p:nvPr/>
          </p:nvSpPr>
          <p:spPr bwMode="auto">
            <a:xfrm>
              <a:off x="7704138" y="261937"/>
              <a:ext cx="471488" cy="471488"/>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34 h 118"/>
                <a:gd name="T12" fmla="*/ 34 w 118"/>
                <a:gd name="T13" fmla="*/ 59 h 118"/>
                <a:gd name="T14" fmla="*/ 59 w 118"/>
                <a:gd name="T15" fmla="*/ 84 h 118"/>
                <a:gd name="T16" fmla="*/ 83 w 118"/>
                <a:gd name="T17" fmla="*/ 59 h 118"/>
                <a:gd name="T18" fmla="*/ 59 w 118"/>
                <a:gd name="T19" fmla="*/ 3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1"/>
                    <a:pt x="0" y="59"/>
                  </a:cubicBezTo>
                  <a:cubicBezTo>
                    <a:pt x="0" y="26"/>
                    <a:pt x="26" y="0"/>
                    <a:pt x="59" y="0"/>
                  </a:cubicBezTo>
                  <a:cubicBezTo>
                    <a:pt x="91" y="0"/>
                    <a:pt x="118" y="26"/>
                    <a:pt x="118" y="59"/>
                  </a:cubicBezTo>
                  <a:cubicBezTo>
                    <a:pt x="118" y="91"/>
                    <a:pt x="91" y="118"/>
                    <a:pt x="59" y="118"/>
                  </a:cubicBezTo>
                  <a:close/>
                  <a:moveTo>
                    <a:pt x="59" y="34"/>
                  </a:moveTo>
                  <a:cubicBezTo>
                    <a:pt x="45" y="34"/>
                    <a:pt x="34" y="45"/>
                    <a:pt x="34" y="59"/>
                  </a:cubicBezTo>
                  <a:cubicBezTo>
                    <a:pt x="34" y="72"/>
                    <a:pt x="45" y="84"/>
                    <a:pt x="59" y="84"/>
                  </a:cubicBezTo>
                  <a:cubicBezTo>
                    <a:pt x="72" y="84"/>
                    <a:pt x="83" y="72"/>
                    <a:pt x="83" y="59"/>
                  </a:cubicBezTo>
                  <a:cubicBezTo>
                    <a:pt x="83" y="45"/>
                    <a:pt x="72" y="34"/>
                    <a:pt x="59" y="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A4335497-0B0E-32D0-71DE-BC19345A862D}"/>
                </a:ext>
              </a:extLst>
            </p:cNvPr>
            <p:cNvSpPr>
              <a:spLocks noEditPoints="1"/>
            </p:cNvSpPr>
            <p:nvPr/>
          </p:nvSpPr>
          <p:spPr bwMode="auto">
            <a:xfrm>
              <a:off x="7704138" y="6056313"/>
              <a:ext cx="471488" cy="471488"/>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35 h 118"/>
                <a:gd name="T12" fmla="*/ 34 w 118"/>
                <a:gd name="T13" fmla="*/ 59 h 118"/>
                <a:gd name="T14" fmla="*/ 59 w 118"/>
                <a:gd name="T15" fmla="*/ 84 h 118"/>
                <a:gd name="T16" fmla="*/ 83 w 118"/>
                <a:gd name="T17" fmla="*/ 59 h 118"/>
                <a:gd name="T18" fmla="*/ 59 w 118"/>
                <a:gd name="T19" fmla="*/ 3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7"/>
                    <a:pt x="26" y="0"/>
                    <a:pt x="59" y="0"/>
                  </a:cubicBezTo>
                  <a:cubicBezTo>
                    <a:pt x="91" y="0"/>
                    <a:pt x="118" y="27"/>
                    <a:pt x="118" y="59"/>
                  </a:cubicBezTo>
                  <a:cubicBezTo>
                    <a:pt x="118" y="92"/>
                    <a:pt x="91" y="118"/>
                    <a:pt x="59" y="118"/>
                  </a:cubicBezTo>
                  <a:close/>
                  <a:moveTo>
                    <a:pt x="59" y="35"/>
                  </a:moveTo>
                  <a:cubicBezTo>
                    <a:pt x="45" y="35"/>
                    <a:pt x="34" y="46"/>
                    <a:pt x="34" y="59"/>
                  </a:cubicBezTo>
                  <a:cubicBezTo>
                    <a:pt x="34" y="73"/>
                    <a:pt x="45" y="84"/>
                    <a:pt x="59" y="84"/>
                  </a:cubicBezTo>
                  <a:cubicBezTo>
                    <a:pt x="72" y="84"/>
                    <a:pt x="83" y="73"/>
                    <a:pt x="83" y="59"/>
                  </a:cubicBezTo>
                  <a:cubicBezTo>
                    <a:pt x="83" y="46"/>
                    <a:pt x="72" y="35"/>
                    <a:pt x="59"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3BAE980B-6678-59F9-0DAC-970DDEA177B3}"/>
                </a:ext>
              </a:extLst>
            </p:cNvPr>
            <p:cNvSpPr>
              <a:spLocks noEditPoints="1"/>
            </p:cNvSpPr>
            <p:nvPr/>
          </p:nvSpPr>
          <p:spPr bwMode="auto">
            <a:xfrm>
              <a:off x="1825626" y="6056313"/>
              <a:ext cx="471488" cy="471488"/>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35 h 118"/>
                <a:gd name="T12" fmla="*/ 34 w 118"/>
                <a:gd name="T13" fmla="*/ 59 h 118"/>
                <a:gd name="T14" fmla="*/ 59 w 118"/>
                <a:gd name="T15" fmla="*/ 84 h 118"/>
                <a:gd name="T16" fmla="*/ 84 w 118"/>
                <a:gd name="T17" fmla="*/ 59 h 118"/>
                <a:gd name="T18" fmla="*/ 59 w 118"/>
                <a:gd name="T19" fmla="*/ 3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7"/>
                    <a:pt x="26" y="0"/>
                    <a:pt x="59" y="0"/>
                  </a:cubicBezTo>
                  <a:cubicBezTo>
                    <a:pt x="91" y="0"/>
                    <a:pt x="118" y="27"/>
                    <a:pt x="118" y="59"/>
                  </a:cubicBezTo>
                  <a:cubicBezTo>
                    <a:pt x="118" y="92"/>
                    <a:pt x="91" y="118"/>
                    <a:pt x="59" y="118"/>
                  </a:cubicBezTo>
                  <a:close/>
                  <a:moveTo>
                    <a:pt x="59" y="35"/>
                  </a:moveTo>
                  <a:cubicBezTo>
                    <a:pt x="45" y="35"/>
                    <a:pt x="34" y="46"/>
                    <a:pt x="34" y="59"/>
                  </a:cubicBezTo>
                  <a:cubicBezTo>
                    <a:pt x="34" y="73"/>
                    <a:pt x="45" y="84"/>
                    <a:pt x="59" y="84"/>
                  </a:cubicBezTo>
                  <a:cubicBezTo>
                    <a:pt x="72" y="84"/>
                    <a:pt x="84" y="73"/>
                    <a:pt x="84" y="59"/>
                  </a:cubicBezTo>
                  <a:cubicBezTo>
                    <a:pt x="84" y="46"/>
                    <a:pt x="72" y="35"/>
                    <a:pt x="59"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398625"/>
      </p:ext>
    </p:extLst>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685A02B-C52D-FB9F-8CE7-ECD5F134F0E3}"/>
              </a:ext>
            </a:extLst>
          </p:cNvPr>
          <p:cNvGrpSpPr/>
          <p:nvPr/>
        </p:nvGrpSpPr>
        <p:grpSpPr>
          <a:xfrm>
            <a:off x="516833" y="1739852"/>
            <a:ext cx="6206623" cy="3985020"/>
            <a:chOff x="30163" y="50800"/>
            <a:chExt cx="10515600" cy="6751638"/>
          </a:xfrm>
        </p:grpSpPr>
        <p:sp>
          <p:nvSpPr>
            <p:cNvPr id="26" name="Freeform 19">
              <a:extLst>
                <a:ext uri="{FF2B5EF4-FFF2-40B4-BE49-F238E27FC236}">
                  <a16:creationId xmlns:a16="http://schemas.microsoft.com/office/drawing/2014/main" id="{247F6B59-EA97-BA3F-668A-7F5F79030148}"/>
                </a:ext>
              </a:extLst>
            </p:cNvPr>
            <p:cNvSpPr>
              <a:spLocks/>
            </p:cNvSpPr>
            <p:nvPr/>
          </p:nvSpPr>
          <p:spPr bwMode="auto">
            <a:xfrm>
              <a:off x="628650" y="2005013"/>
              <a:ext cx="331788" cy="563563"/>
            </a:xfrm>
            <a:custGeom>
              <a:avLst/>
              <a:gdLst>
                <a:gd name="T0" fmla="*/ 77 w 77"/>
                <a:gd name="T1" fmla="*/ 115 h 131"/>
                <a:gd name="T2" fmla="*/ 49 w 77"/>
                <a:gd name="T3" fmla="*/ 115 h 131"/>
                <a:gd name="T4" fmla="*/ 49 w 77"/>
                <a:gd name="T5" fmla="*/ 0 h 131"/>
                <a:gd name="T6" fmla="*/ 37 w 77"/>
                <a:gd name="T7" fmla="*/ 0 h 131"/>
                <a:gd name="T8" fmla="*/ 3 w 77"/>
                <a:gd name="T9" fmla="*/ 15 h 131"/>
                <a:gd name="T10" fmla="*/ 5 w 77"/>
                <a:gd name="T11" fmla="*/ 30 h 131"/>
                <a:gd name="T12" fmla="*/ 31 w 77"/>
                <a:gd name="T13" fmla="*/ 20 h 131"/>
                <a:gd name="T14" fmla="*/ 31 w 77"/>
                <a:gd name="T15" fmla="*/ 115 h 131"/>
                <a:gd name="T16" fmla="*/ 0 w 77"/>
                <a:gd name="T17" fmla="*/ 115 h 131"/>
                <a:gd name="T18" fmla="*/ 0 w 77"/>
                <a:gd name="T19" fmla="*/ 131 h 131"/>
                <a:gd name="T20" fmla="*/ 77 w 77"/>
                <a:gd name="T21" fmla="*/ 131 h 131"/>
                <a:gd name="T22" fmla="*/ 77 w 77"/>
                <a:gd name="T23" fmla="*/ 1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1">
                  <a:moveTo>
                    <a:pt x="77" y="115"/>
                  </a:moveTo>
                  <a:cubicBezTo>
                    <a:pt x="49" y="115"/>
                    <a:pt x="49" y="115"/>
                    <a:pt x="49" y="115"/>
                  </a:cubicBezTo>
                  <a:cubicBezTo>
                    <a:pt x="49" y="0"/>
                    <a:pt x="49" y="0"/>
                    <a:pt x="49" y="0"/>
                  </a:cubicBezTo>
                  <a:cubicBezTo>
                    <a:pt x="37" y="0"/>
                    <a:pt x="37" y="0"/>
                    <a:pt x="37" y="0"/>
                  </a:cubicBezTo>
                  <a:cubicBezTo>
                    <a:pt x="29" y="4"/>
                    <a:pt x="15" y="11"/>
                    <a:pt x="3" y="15"/>
                  </a:cubicBezTo>
                  <a:cubicBezTo>
                    <a:pt x="5" y="30"/>
                    <a:pt x="5" y="30"/>
                    <a:pt x="5" y="30"/>
                  </a:cubicBezTo>
                  <a:cubicBezTo>
                    <a:pt x="12" y="28"/>
                    <a:pt x="24" y="24"/>
                    <a:pt x="31" y="20"/>
                  </a:cubicBezTo>
                  <a:cubicBezTo>
                    <a:pt x="31" y="115"/>
                    <a:pt x="31" y="115"/>
                    <a:pt x="31" y="115"/>
                  </a:cubicBezTo>
                  <a:cubicBezTo>
                    <a:pt x="0" y="115"/>
                    <a:pt x="0" y="115"/>
                    <a:pt x="0" y="115"/>
                  </a:cubicBezTo>
                  <a:cubicBezTo>
                    <a:pt x="0" y="131"/>
                    <a:pt x="0" y="131"/>
                    <a:pt x="0" y="131"/>
                  </a:cubicBezTo>
                  <a:cubicBezTo>
                    <a:pt x="77" y="131"/>
                    <a:pt x="77" y="131"/>
                    <a:pt x="77" y="131"/>
                  </a:cubicBezTo>
                  <a:lnTo>
                    <a:pt x="77" y="11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92D94D94-68C5-B506-0069-0490DD2C94AF}"/>
                </a:ext>
              </a:extLst>
            </p:cNvPr>
            <p:cNvSpPr>
              <a:spLocks/>
            </p:cNvSpPr>
            <p:nvPr/>
          </p:nvSpPr>
          <p:spPr bwMode="auto">
            <a:xfrm>
              <a:off x="628650" y="2840038"/>
              <a:ext cx="331788" cy="569913"/>
            </a:xfrm>
            <a:custGeom>
              <a:avLst/>
              <a:gdLst>
                <a:gd name="T0" fmla="*/ 77 w 77"/>
                <a:gd name="T1" fmla="*/ 116 h 132"/>
                <a:gd name="T2" fmla="*/ 49 w 77"/>
                <a:gd name="T3" fmla="*/ 116 h 132"/>
                <a:gd name="T4" fmla="*/ 49 w 77"/>
                <a:gd name="T5" fmla="*/ 0 h 132"/>
                <a:gd name="T6" fmla="*/ 37 w 77"/>
                <a:gd name="T7" fmla="*/ 0 h 132"/>
                <a:gd name="T8" fmla="*/ 3 w 77"/>
                <a:gd name="T9" fmla="*/ 15 h 132"/>
                <a:gd name="T10" fmla="*/ 5 w 77"/>
                <a:gd name="T11" fmla="*/ 31 h 132"/>
                <a:gd name="T12" fmla="*/ 31 w 77"/>
                <a:gd name="T13" fmla="*/ 20 h 132"/>
                <a:gd name="T14" fmla="*/ 31 w 77"/>
                <a:gd name="T15" fmla="*/ 116 h 132"/>
                <a:gd name="T16" fmla="*/ 0 w 77"/>
                <a:gd name="T17" fmla="*/ 116 h 132"/>
                <a:gd name="T18" fmla="*/ 0 w 77"/>
                <a:gd name="T19" fmla="*/ 132 h 132"/>
                <a:gd name="T20" fmla="*/ 77 w 77"/>
                <a:gd name="T21" fmla="*/ 132 h 132"/>
                <a:gd name="T22" fmla="*/ 77 w 77"/>
                <a:gd name="T23"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77" y="116"/>
                  </a:moveTo>
                  <a:cubicBezTo>
                    <a:pt x="49" y="116"/>
                    <a:pt x="49" y="116"/>
                    <a:pt x="49" y="116"/>
                  </a:cubicBezTo>
                  <a:cubicBezTo>
                    <a:pt x="49" y="0"/>
                    <a:pt x="49" y="0"/>
                    <a:pt x="49" y="0"/>
                  </a:cubicBezTo>
                  <a:cubicBezTo>
                    <a:pt x="37" y="0"/>
                    <a:pt x="37" y="0"/>
                    <a:pt x="37" y="0"/>
                  </a:cubicBezTo>
                  <a:cubicBezTo>
                    <a:pt x="29" y="5"/>
                    <a:pt x="15" y="12"/>
                    <a:pt x="3" y="15"/>
                  </a:cubicBezTo>
                  <a:cubicBezTo>
                    <a:pt x="5" y="31"/>
                    <a:pt x="5" y="31"/>
                    <a:pt x="5" y="31"/>
                  </a:cubicBezTo>
                  <a:cubicBezTo>
                    <a:pt x="12" y="29"/>
                    <a:pt x="24" y="24"/>
                    <a:pt x="31" y="20"/>
                  </a:cubicBezTo>
                  <a:cubicBezTo>
                    <a:pt x="31" y="116"/>
                    <a:pt x="31" y="116"/>
                    <a:pt x="31" y="116"/>
                  </a:cubicBezTo>
                  <a:cubicBezTo>
                    <a:pt x="0" y="116"/>
                    <a:pt x="0" y="116"/>
                    <a:pt x="0" y="116"/>
                  </a:cubicBezTo>
                  <a:cubicBezTo>
                    <a:pt x="0" y="132"/>
                    <a:pt x="0" y="132"/>
                    <a:pt x="0" y="132"/>
                  </a:cubicBezTo>
                  <a:cubicBezTo>
                    <a:pt x="77" y="132"/>
                    <a:pt x="77" y="132"/>
                    <a:pt x="77" y="132"/>
                  </a:cubicBezTo>
                  <a:lnTo>
                    <a:pt x="77" y="11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C956D738-CD97-EC6C-24DF-6293E044DA47}"/>
                </a:ext>
              </a:extLst>
            </p:cNvPr>
            <p:cNvSpPr>
              <a:spLocks noEditPoints="1"/>
            </p:cNvSpPr>
            <p:nvPr/>
          </p:nvSpPr>
          <p:spPr bwMode="auto">
            <a:xfrm>
              <a:off x="1193800" y="1995488"/>
              <a:ext cx="422275" cy="585788"/>
            </a:xfrm>
            <a:custGeom>
              <a:avLst/>
              <a:gdLst>
                <a:gd name="T0" fmla="*/ 50 w 98"/>
                <a:gd name="T1" fmla="*/ 136 h 136"/>
                <a:gd name="T2" fmla="*/ 98 w 98"/>
                <a:gd name="T3" fmla="*/ 68 h 136"/>
                <a:gd name="T4" fmla="*/ 49 w 98"/>
                <a:gd name="T5" fmla="*/ 0 h 136"/>
                <a:gd name="T6" fmla="*/ 0 w 98"/>
                <a:gd name="T7" fmla="*/ 68 h 136"/>
                <a:gd name="T8" fmla="*/ 50 w 98"/>
                <a:gd name="T9" fmla="*/ 136 h 136"/>
                <a:gd name="T10" fmla="*/ 49 w 98"/>
                <a:gd name="T11" fmla="*/ 17 h 136"/>
                <a:gd name="T12" fmla="*/ 79 w 98"/>
                <a:gd name="T13" fmla="*/ 68 h 136"/>
                <a:gd name="T14" fmla="*/ 50 w 98"/>
                <a:gd name="T15" fmla="*/ 119 h 136"/>
                <a:gd name="T16" fmla="*/ 19 w 98"/>
                <a:gd name="T17" fmla="*/ 67 h 136"/>
                <a:gd name="T18" fmla="*/ 49 w 98"/>
                <a:gd name="T19" fmla="*/ 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36">
                  <a:moveTo>
                    <a:pt x="50" y="136"/>
                  </a:moveTo>
                  <a:cubicBezTo>
                    <a:pt x="82" y="136"/>
                    <a:pt x="98" y="105"/>
                    <a:pt x="98" y="68"/>
                  </a:cubicBezTo>
                  <a:cubicBezTo>
                    <a:pt x="98" y="33"/>
                    <a:pt x="84" y="0"/>
                    <a:pt x="49" y="0"/>
                  </a:cubicBezTo>
                  <a:cubicBezTo>
                    <a:pt x="20" y="0"/>
                    <a:pt x="0" y="27"/>
                    <a:pt x="0" y="68"/>
                  </a:cubicBezTo>
                  <a:cubicBezTo>
                    <a:pt x="0" y="108"/>
                    <a:pt x="18" y="136"/>
                    <a:pt x="50" y="136"/>
                  </a:cubicBezTo>
                  <a:close/>
                  <a:moveTo>
                    <a:pt x="49" y="17"/>
                  </a:moveTo>
                  <a:cubicBezTo>
                    <a:pt x="68" y="17"/>
                    <a:pt x="79" y="36"/>
                    <a:pt x="79" y="68"/>
                  </a:cubicBezTo>
                  <a:cubicBezTo>
                    <a:pt x="79" y="97"/>
                    <a:pt x="70" y="119"/>
                    <a:pt x="50" y="119"/>
                  </a:cubicBezTo>
                  <a:cubicBezTo>
                    <a:pt x="30" y="119"/>
                    <a:pt x="19" y="97"/>
                    <a:pt x="19" y="67"/>
                  </a:cubicBezTo>
                  <a:cubicBezTo>
                    <a:pt x="19" y="35"/>
                    <a:pt x="31" y="17"/>
                    <a:pt x="49"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3529CFD-6382-B0A7-99DD-5BD077DD1ED9}"/>
                </a:ext>
              </a:extLst>
            </p:cNvPr>
            <p:cNvSpPr>
              <a:spLocks/>
            </p:cNvSpPr>
            <p:nvPr/>
          </p:nvSpPr>
          <p:spPr bwMode="auto">
            <a:xfrm>
              <a:off x="1822450" y="2005013"/>
              <a:ext cx="331788" cy="563563"/>
            </a:xfrm>
            <a:custGeom>
              <a:avLst/>
              <a:gdLst>
                <a:gd name="T0" fmla="*/ 77 w 77"/>
                <a:gd name="T1" fmla="*/ 115 h 131"/>
                <a:gd name="T2" fmla="*/ 50 w 77"/>
                <a:gd name="T3" fmla="*/ 115 h 131"/>
                <a:gd name="T4" fmla="*/ 50 w 77"/>
                <a:gd name="T5" fmla="*/ 0 h 131"/>
                <a:gd name="T6" fmla="*/ 37 w 77"/>
                <a:gd name="T7" fmla="*/ 0 h 131"/>
                <a:gd name="T8" fmla="*/ 4 w 77"/>
                <a:gd name="T9" fmla="*/ 15 h 131"/>
                <a:gd name="T10" fmla="*/ 6 w 77"/>
                <a:gd name="T11" fmla="*/ 30 h 131"/>
                <a:gd name="T12" fmla="*/ 32 w 77"/>
                <a:gd name="T13" fmla="*/ 20 h 131"/>
                <a:gd name="T14" fmla="*/ 32 w 77"/>
                <a:gd name="T15" fmla="*/ 115 h 131"/>
                <a:gd name="T16" fmla="*/ 0 w 77"/>
                <a:gd name="T17" fmla="*/ 115 h 131"/>
                <a:gd name="T18" fmla="*/ 0 w 77"/>
                <a:gd name="T19" fmla="*/ 131 h 131"/>
                <a:gd name="T20" fmla="*/ 77 w 77"/>
                <a:gd name="T21" fmla="*/ 131 h 131"/>
                <a:gd name="T22" fmla="*/ 77 w 77"/>
                <a:gd name="T23" fmla="*/ 1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1">
                  <a:moveTo>
                    <a:pt x="77" y="115"/>
                  </a:moveTo>
                  <a:cubicBezTo>
                    <a:pt x="50" y="115"/>
                    <a:pt x="50" y="115"/>
                    <a:pt x="50" y="115"/>
                  </a:cubicBezTo>
                  <a:cubicBezTo>
                    <a:pt x="50" y="0"/>
                    <a:pt x="50" y="0"/>
                    <a:pt x="50" y="0"/>
                  </a:cubicBezTo>
                  <a:cubicBezTo>
                    <a:pt x="37" y="0"/>
                    <a:pt x="37" y="0"/>
                    <a:pt x="37" y="0"/>
                  </a:cubicBezTo>
                  <a:cubicBezTo>
                    <a:pt x="29" y="4"/>
                    <a:pt x="15" y="11"/>
                    <a:pt x="4" y="15"/>
                  </a:cubicBezTo>
                  <a:cubicBezTo>
                    <a:pt x="6" y="30"/>
                    <a:pt x="6" y="30"/>
                    <a:pt x="6" y="30"/>
                  </a:cubicBezTo>
                  <a:cubicBezTo>
                    <a:pt x="13" y="28"/>
                    <a:pt x="25" y="24"/>
                    <a:pt x="32" y="20"/>
                  </a:cubicBezTo>
                  <a:cubicBezTo>
                    <a:pt x="32" y="115"/>
                    <a:pt x="32" y="115"/>
                    <a:pt x="32" y="115"/>
                  </a:cubicBezTo>
                  <a:cubicBezTo>
                    <a:pt x="0" y="115"/>
                    <a:pt x="0" y="115"/>
                    <a:pt x="0" y="115"/>
                  </a:cubicBezTo>
                  <a:cubicBezTo>
                    <a:pt x="0" y="131"/>
                    <a:pt x="0" y="131"/>
                    <a:pt x="0" y="131"/>
                  </a:cubicBezTo>
                  <a:cubicBezTo>
                    <a:pt x="77" y="131"/>
                    <a:pt x="77" y="131"/>
                    <a:pt x="77" y="131"/>
                  </a:cubicBezTo>
                  <a:lnTo>
                    <a:pt x="77" y="11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48DA9BC0-F9A9-C426-AE5B-D7053A94D0B2}"/>
                </a:ext>
              </a:extLst>
            </p:cNvPr>
            <p:cNvSpPr>
              <a:spLocks/>
            </p:cNvSpPr>
            <p:nvPr/>
          </p:nvSpPr>
          <p:spPr bwMode="auto">
            <a:xfrm>
              <a:off x="1236663" y="2840038"/>
              <a:ext cx="331788" cy="569913"/>
            </a:xfrm>
            <a:custGeom>
              <a:avLst/>
              <a:gdLst>
                <a:gd name="T0" fmla="*/ 0 w 77"/>
                <a:gd name="T1" fmla="*/ 116 h 132"/>
                <a:gd name="T2" fmla="*/ 0 w 77"/>
                <a:gd name="T3" fmla="*/ 132 h 132"/>
                <a:gd name="T4" fmla="*/ 77 w 77"/>
                <a:gd name="T5" fmla="*/ 132 h 132"/>
                <a:gd name="T6" fmla="*/ 77 w 77"/>
                <a:gd name="T7" fmla="*/ 116 h 132"/>
                <a:gd name="T8" fmla="*/ 50 w 77"/>
                <a:gd name="T9" fmla="*/ 116 h 132"/>
                <a:gd name="T10" fmla="*/ 50 w 77"/>
                <a:gd name="T11" fmla="*/ 0 h 132"/>
                <a:gd name="T12" fmla="*/ 37 w 77"/>
                <a:gd name="T13" fmla="*/ 0 h 132"/>
                <a:gd name="T14" fmla="*/ 3 w 77"/>
                <a:gd name="T15" fmla="*/ 15 h 132"/>
                <a:gd name="T16" fmla="*/ 6 w 77"/>
                <a:gd name="T17" fmla="*/ 31 h 132"/>
                <a:gd name="T18" fmla="*/ 31 w 77"/>
                <a:gd name="T19" fmla="*/ 20 h 132"/>
                <a:gd name="T20" fmla="*/ 31 w 77"/>
                <a:gd name="T21" fmla="*/ 116 h 132"/>
                <a:gd name="T22" fmla="*/ 0 w 77"/>
                <a:gd name="T23"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0" y="116"/>
                  </a:moveTo>
                  <a:cubicBezTo>
                    <a:pt x="0" y="132"/>
                    <a:pt x="0" y="132"/>
                    <a:pt x="0" y="132"/>
                  </a:cubicBezTo>
                  <a:cubicBezTo>
                    <a:pt x="77" y="132"/>
                    <a:pt x="77" y="132"/>
                    <a:pt x="77" y="132"/>
                  </a:cubicBezTo>
                  <a:cubicBezTo>
                    <a:pt x="77" y="116"/>
                    <a:pt x="77" y="116"/>
                    <a:pt x="77" y="116"/>
                  </a:cubicBezTo>
                  <a:cubicBezTo>
                    <a:pt x="50" y="116"/>
                    <a:pt x="50" y="116"/>
                    <a:pt x="50" y="116"/>
                  </a:cubicBezTo>
                  <a:cubicBezTo>
                    <a:pt x="50" y="0"/>
                    <a:pt x="50" y="0"/>
                    <a:pt x="50" y="0"/>
                  </a:cubicBezTo>
                  <a:cubicBezTo>
                    <a:pt x="37" y="0"/>
                    <a:pt x="37" y="0"/>
                    <a:pt x="37" y="0"/>
                  </a:cubicBezTo>
                  <a:cubicBezTo>
                    <a:pt x="29" y="5"/>
                    <a:pt x="15" y="12"/>
                    <a:pt x="3" y="15"/>
                  </a:cubicBezTo>
                  <a:cubicBezTo>
                    <a:pt x="6" y="31"/>
                    <a:pt x="6" y="31"/>
                    <a:pt x="6" y="31"/>
                  </a:cubicBezTo>
                  <a:cubicBezTo>
                    <a:pt x="12" y="29"/>
                    <a:pt x="25" y="24"/>
                    <a:pt x="31" y="20"/>
                  </a:cubicBezTo>
                  <a:cubicBezTo>
                    <a:pt x="31" y="116"/>
                    <a:pt x="31" y="116"/>
                    <a:pt x="31" y="116"/>
                  </a:cubicBezTo>
                  <a:lnTo>
                    <a:pt x="0" y="11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A6A1F1CD-4A27-549A-9389-3B1F23656817}"/>
                </a:ext>
              </a:extLst>
            </p:cNvPr>
            <p:cNvSpPr>
              <a:spLocks noEditPoints="1"/>
            </p:cNvSpPr>
            <p:nvPr/>
          </p:nvSpPr>
          <p:spPr bwMode="auto">
            <a:xfrm>
              <a:off x="2390775" y="1995488"/>
              <a:ext cx="417513" cy="585788"/>
            </a:xfrm>
            <a:custGeom>
              <a:avLst/>
              <a:gdLst>
                <a:gd name="T0" fmla="*/ 49 w 97"/>
                <a:gd name="T1" fmla="*/ 136 h 136"/>
                <a:gd name="T2" fmla="*/ 97 w 97"/>
                <a:gd name="T3" fmla="*/ 68 h 136"/>
                <a:gd name="T4" fmla="*/ 49 w 97"/>
                <a:gd name="T5" fmla="*/ 0 h 136"/>
                <a:gd name="T6" fmla="*/ 0 w 97"/>
                <a:gd name="T7" fmla="*/ 68 h 136"/>
                <a:gd name="T8" fmla="*/ 49 w 97"/>
                <a:gd name="T9" fmla="*/ 136 h 136"/>
                <a:gd name="T10" fmla="*/ 48 w 97"/>
                <a:gd name="T11" fmla="*/ 17 h 136"/>
                <a:gd name="T12" fmla="*/ 78 w 97"/>
                <a:gd name="T13" fmla="*/ 68 h 136"/>
                <a:gd name="T14" fmla="*/ 49 w 97"/>
                <a:gd name="T15" fmla="*/ 119 h 136"/>
                <a:gd name="T16" fmla="*/ 18 w 97"/>
                <a:gd name="T17" fmla="*/ 67 h 136"/>
                <a:gd name="T18" fmla="*/ 48 w 97"/>
                <a:gd name="T19" fmla="*/ 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36">
                  <a:moveTo>
                    <a:pt x="49" y="136"/>
                  </a:moveTo>
                  <a:cubicBezTo>
                    <a:pt x="82" y="136"/>
                    <a:pt x="97" y="105"/>
                    <a:pt x="97" y="68"/>
                  </a:cubicBezTo>
                  <a:cubicBezTo>
                    <a:pt x="97" y="33"/>
                    <a:pt x="84" y="0"/>
                    <a:pt x="49" y="0"/>
                  </a:cubicBezTo>
                  <a:cubicBezTo>
                    <a:pt x="19" y="0"/>
                    <a:pt x="0" y="27"/>
                    <a:pt x="0" y="68"/>
                  </a:cubicBezTo>
                  <a:cubicBezTo>
                    <a:pt x="0" y="108"/>
                    <a:pt x="18" y="136"/>
                    <a:pt x="49" y="136"/>
                  </a:cubicBezTo>
                  <a:close/>
                  <a:moveTo>
                    <a:pt x="48" y="17"/>
                  </a:moveTo>
                  <a:cubicBezTo>
                    <a:pt x="67" y="17"/>
                    <a:pt x="78" y="36"/>
                    <a:pt x="78" y="68"/>
                  </a:cubicBezTo>
                  <a:cubicBezTo>
                    <a:pt x="78" y="97"/>
                    <a:pt x="69" y="119"/>
                    <a:pt x="49" y="119"/>
                  </a:cubicBezTo>
                  <a:cubicBezTo>
                    <a:pt x="29" y="119"/>
                    <a:pt x="18" y="97"/>
                    <a:pt x="18" y="67"/>
                  </a:cubicBezTo>
                  <a:cubicBezTo>
                    <a:pt x="18" y="35"/>
                    <a:pt x="31" y="17"/>
                    <a:pt x="48"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CE2553A1-4A12-C175-D19E-2FF2C85E4CDF}"/>
                </a:ext>
              </a:extLst>
            </p:cNvPr>
            <p:cNvSpPr>
              <a:spLocks noEditPoints="1"/>
            </p:cNvSpPr>
            <p:nvPr/>
          </p:nvSpPr>
          <p:spPr bwMode="auto">
            <a:xfrm>
              <a:off x="1779588" y="2836863"/>
              <a:ext cx="422275" cy="581025"/>
            </a:xfrm>
            <a:custGeom>
              <a:avLst/>
              <a:gdLst>
                <a:gd name="T0" fmla="*/ 49 w 98"/>
                <a:gd name="T1" fmla="*/ 0 h 135"/>
                <a:gd name="T2" fmla="*/ 0 w 98"/>
                <a:gd name="T3" fmla="*/ 67 h 135"/>
                <a:gd name="T4" fmla="*/ 50 w 98"/>
                <a:gd name="T5" fmla="*/ 135 h 135"/>
                <a:gd name="T6" fmla="*/ 98 w 98"/>
                <a:gd name="T7" fmla="*/ 67 h 135"/>
                <a:gd name="T8" fmla="*/ 49 w 98"/>
                <a:gd name="T9" fmla="*/ 0 h 135"/>
                <a:gd name="T10" fmla="*/ 50 w 98"/>
                <a:gd name="T11" fmla="*/ 118 h 135"/>
                <a:gd name="T12" fmla="*/ 19 w 98"/>
                <a:gd name="T13" fmla="*/ 67 h 135"/>
                <a:gd name="T14" fmla="*/ 49 w 98"/>
                <a:gd name="T15" fmla="*/ 17 h 135"/>
                <a:gd name="T16" fmla="*/ 79 w 98"/>
                <a:gd name="T17" fmla="*/ 67 h 135"/>
                <a:gd name="T18" fmla="*/ 50 w 98"/>
                <a:gd name="T19"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35">
                  <a:moveTo>
                    <a:pt x="49" y="0"/>
                  </a:moveTo>
                  <a:cubicBezTo>
                    <a:pt x="20" y="0"/>
                    <a:pt x="0" y="26"/>
                    <a:pt x="0" y="67"/>
                  </a:cubicBezTo>
                  <a:cubicBezTo>
                    <a:pt x="0" y="108"/>
                    <a:pt x="18" y="135"/>
                    <a:pt x="50" y="135"/>
                  </a:cubicBezTo>
                  <a:cubicBezTo>
                    <a:pt x="82" y="135"/>
                    <a:pt x="98" y="104"/>
                    <a:pt x="98" y="67"/>
                  </a:cubicBezTo>
                  <a:cubicBezTo>
                    <a:pt x="98" y="33"/>
                    <a:pt x="85" y="0"/>
                    <a:pt x="49" y="0"/>
                  </a:cubicBezTo>
                  <a:close/>
                  <a:moveTo>
                    <a:pt x="50" y="118"/>
                  </a:moveTo>
                  <a:cubicBezTo>
                    <a:pt x="30" y="118"/>
                    <a:pt x="19" y="97"/>
                    <a:pt x="19" y="67"/>
                  </a:cubicBezTo>
                  <a:cubicBezTo>
                    <a:pt x="19" y="34"/>
                    <a:pt x="31" y="17"/>
                    <a:pt x="49" y="17"/>
                  </a:cubicBezTo>
                  <a:cubicBezTo>
                    <a:pt x="68" y="17"/>
                    <a:pt x="79" y="35"/>
                    <a:pt x="79" y="67"/>
                  </a:cubicBezTo>
                  <a:cubicBezTo>
                    <a:pt x="79" y="96"/>
                    <a:pt x="70" y="118"/>
                    <a:pt x="50" y="1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6">
              <a:extLst>
                <a:ext uri="{FF2B5EF4-FFF2-40B4-BE49-F238E27FC236}">
                  <a16:creationId xmlns:a16="http://schemas.microsoft.com/office/drawing/2014/main" id="{C116A42F-67C9-4360-1858-AC8153815147}"/>
                </a:ext>
              </a:extLst>
            </p:cNvPr>
            <p:cNvSpPr>
              <a:spLocks/>
            </p:cNvSpPr>
            <p:nvPr/>
          </p:nvSpPr>
          <p:spPr bwMode="auto">
            <a:xfrm>
              <a:off x="671513" y="3621088"/>
              <a:ext cx="331788" cy="568325"/>
            </a:xfrm>
            <a:custGeom>
              <a:avLst/>
              <a:gdLst>
                <a:gd name="T0" fmla="*/ 49 w 77"/>
                <a:gd name="T1" fmla="*/ 0 h 132"/>
                <a:gd name="T2" fmla="*/ 36 w 77"/>
                <a:gd name="T3" fmla="*/ 0 h 132"/>
                <a:gd name="T4" fmla="*/ 3 w 77"/>
                <a:gd name="T5" fmla="*/ 15 h 132"/>
                <a:gd name="T6" fmla="*/ 5 w 77"/>
                <a:gd name="T7" fmla="*/ 31 h 132"/>
                <a:gd name="T8" fmla="*/ 31 w 77"/>
                <a:gd name="T9" fmla="*/ 21 h 132"/>
                <a:gd name="T10" fmla="*/ 31 w 77"/>
                <a:gd name="T11" fmla="*/ 116 h 132"/>
                <a:gd name="T12" fmla="*/ 0 w 77"/>
                <a:gd name="T13" fmla="*/ 116 h 132"/>
                <a:gd name="T14" fmla="*/ 0 w 77"/>
                <a:gd name="T15" fmla="*/ 132 h 132"/>
                <a:gd name="T16" fmla="*/ 77 w 77"/>
                <a:gd name="T17" fmla="*/ 132 h 132"/>
                <a:gd name="T18" fmla="*/ 77 w 77"/>
                <a:gd name="T19" fmla="*/ 116 h 132"/>
                <a:gd name="T20" fmla="*/ 49 w 77"/>
                <a:gd name="T21" fmla="*/ 116 h 132"/>
                <a:gd name="T22" fmla="*/ 49 w 7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49" y="0"/>
                  </a:moveTo>
                  <a:cubicBezTo>
                    <a:pt x="36" y="0"/>
                    <a:pt x="36" y="0"/>
                    <a:pt x="36" y="0"/>
                  </a:cubicBezTo>
                  <a:cubicBezTo>
                    <a:pt x="29" y="5"/>
                    <a:pt x="14" y="12"/>
                    <a:pt x="3" y="15"/>
                  </a:cubicBezTo>
                  <a:cubicBezTo>
                    <a:pt x="5" y="31"/>
                    <a:pt x="5" y="31"/>
                    <a:pt x="5" y="31"/>
                  </a:cubicBezTo>
                  <a:cubicBezTo>
                    <a:pt x="12" y="29"/>
                    <a:pt x="24" y="24"/>
                    <a:pt x="31" y="21"/>
                  </a:cubicBezTo>
                  <a:cubicBezTo>
                    <a:pt x="31" y="116"/>
                    <a:pt x="31" y="116"/>
                    <a:pt x="31" y="116"/>
                  </a:cubicBezTo>
                  <a:cubicBezTo>
                    <a:pt x="0" y="116"/>
                    <a:pt x="0" y="116"/>
                    <a:pt x="0" y="116"/>
                  </a:cubicBezTo>
                  <a:cubicBezTo>
                    <a:pt x="0" y="132"/>
                    <a:pt x="0" y="132"/>
                    <a:pt x="0" y="132"/>
                  </a:cubicBezTo>
                  <a:cubicBezTo>
                    <a:pt x="77" y="132"/>
                    <a:pt x="77" y="132"/>
                    <a:pt x="77" y="132"/>
                  </a:cubicBezTo>
                  <a:cubicBezTo>
                    <a:pt x="77" y="116"/>
                    <a:pt x="77" y="116"/>
                    <a:pt x="77" y="116"/>
                  </a:cubicBezTo>
                  <a:cubicBezTo>
                    <a:pt x="49" y="116"/>
                    <a:pt x="49" y="116"/>
                    <a:pt x="49" y="116"/>
                  </a:cubicBezTo>
                  <a:lnTo>
                    <a:pt x="4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7">
              <a:extLst>
                <a:ext uri="{FF2B5EF4-FFF2-40B4-BE49-F238E27FC236}">
                  <a16:creationId xmlns:a16="http://schemas.microsoft.com/office/drawing/2014/main" id="{5FBE4F11-600C-204C-3E0D-7E8965AC09DE}"/>
                </a:ext>
              </a:extLst>
            </p:cNvPr>
            <p:cNvSpPr>
              <a:spLocks noEditPoints="1"/>
            </p:cNvSpPr>
            <p:nvPr/>
          </p:nvSpPr>
          <p:spPr bwMode="auto">
            <a:xfrm>
              <a:off x="1236663" y="3616325"/>
              <a:ext cx="422275" cy="582613"/>
            </a:xfrm>
            <a:custGeom>
              <a:avLst/>
              <a:gdLst>
                <a:gd name="T0" fmla="*/ 49 w 98"/>
                <a:gd name="T1" fmla="*/ 0 h 135"/>
                <a:gd name="T2" fmla="*/ 0 w 98"/>
                <a:gd name="T3" fmla="*/ 67 h 135"/>
                <a:gd name="T4" fmla="*/ 49 w 98"/>
                <a:gd name="T5" fmla="*/ 135 h 135"/>
                <a:gd name="T6" fmla="*/ 98 w 98"/>
                <a:gd name="T7" fmla="*/ 67 h 135"/>
                <a:gd name="T8" fmla="*/ 49 w 98"/>
                <a:gd name="T9" fmla="*/ 0 h 135"/>
                <a:gd name="T10" fmla="*/ 50 w 98"/>
                <a:gd name="T11" fmla="*/ 119 h 135"/>
                <a:gd name="T12" fmla="*/ 18 w 98"/>
                <a:gd name="T13" fmla="*/ 67 h 135"/>
                <a:gd name="T14" fmla="*/ 48 w 98"/>
                <a:gd name="T15" fmla="*/ 17 h 135"/>
                <a:gd name="T16" fmla="*/ 79 w 98"/>
                <a:gd name="T17" fmla="*/ 67 h 135"/>
                <a:gd name="T18" fmla="*/ 50 w 98"/>
                <a:gd name="T19" fmla="*/ 11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35">
                  <a:moveTo>
                    <a:pt x="49" y="0"/>
                  </a:moveTo>
                  <a:cubicBezTo>
                    <a:pt x="19" y="0"/>
                    <a:pt x="0" y="27"/>
                    <a:pt x="0" y="67"/>
                  </a:cubicBezTo>
                  <a:cubicBezTo>
                    <a:pt x="0" y="108"/>
                    <a:pt x="18" y="135"/>
                    <a:pt x="49" y="135"/>
                  </a:cubicBezTo>
                  <a:cubicBezTo>
                    <a:pt x="82" y="135"/>
                    <a:pt x="98" y="104"/>
                    <a:pt x="98" y="67"/>
                  </a:cubicBezTo>
                  <a:cubicBezTo>
                    <a:pt x="98" y="33"/>
                    <a:pt x="84" y="0"/>
                    <a:pt x="49" y="0"/>
                  </a:cubicBezTo>
                  <a:close/>
                  <a:moveTo>
                    <a:pt x="50" y="119"/>
                  </a:moveTo>
                  <a:cubicBezTo>
                    <a:pt x="29" y="119"/>
                    <a:pt x="18" y="97"/>
                    <a:pt x="18" y="67"/>
                  </a:cubicBezTo>
                  <a:cubicBezTo>
                    <a:pt x="18" y="35"/>
                    <a:pt x="31" y="17"/>
                    <a:pt x="48" y="17"/>
                  </a:cubicBezTo>
                  <a:cubicBezTo>
                    <a:pt x="67" y="17"/>
                    <a:pt x="79" y="35"/>
                    <a:pt x="79" y="67"/>
                  </a:cubicBezTo>
                  <a:cubicBezTo>
                    <a:pt x="79" y="96"/>
                    <a:pt x="70" y="119"/>
                    <a:pt x="50" y="1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8">
              <a:extLst>
                <a:ext uri="{FF2B5EF4-FFF2-40B4-BE49-F238E27FC236}">
                  <a16:creationId xmlns:a16="http://schemas.microsoft.com/office/drawing/2014/main" id="{511ADBD2-9494-91F7-E3AD-45CFD7D11991}"/>
                </a:ext>
              </a:extLst>
            </p:cNvPr>
            <p:cNvSpPr>
              <a:spLocks/>
            </p:cNvSpPr>
            <p:nvPr/>
          </p:nvSpPr>
          <p:spPr bwMode="auto">
            <a:xfrm>
              <a:off x="1865313" y="3621088"/>
              <a:ext cx="331788" cy="568325"/>
            </a:xfrm>
            <a:custGeom>
              <a:avLst/>
              <a:gdLst>
                <a:gd name="T0" fmla="*/ 49 w 77"/>
                <a:gd name="T1" fmla="*/ 0 h 132"/>
                <a:gd name="T2" fmla="*/ 37 w 77"/>
                <a:gd name="T3" fmla="*/ 0 h 132"/>
                <a:gd name="T4" fmla="*/ 3 w 77"/>
                <a:gd name="T5" fmla="*/ 15 h 132"/>
                <a:gd name="T6" fmla="*/ 5 w 77"/>
                <a:gd name="T7" fmla="*/ 31 h 132"/>
                <a:gd name="T8" fmla="*/ 31 w 77"/>
                <a:gd name="T9" fmla="*/ 21 h 132"/>
                <a:gd name="T10" fmla="*/ 31 w 77"/>
                <a:gd name="T11" fmla="*/ 116 h 132"/>
                <a:gd name="T12" fmla="*/ 0 w 77"/>
                <a:gd name="T13" fmla="*/ 116 h 132"/>
                <a:gd name="T14" fmla="*/ 0 w 77"/>
                <a:gd name="T15" fmla="*/ 132 h 132"/>
                <a:gd name="T16" fmla="*/ 77 w 77"/>
                <a:gd name="T17" fmla="*/ 132 h 132"/>
                <a:gd name="T18" fmla="*/ 77 w 77"/>
                <a:gd name="T19" fmla="*/ 116 h 132"/>
                <a:gd name="T20" fmla="*/ 49 w 77"/>
                <a:gd name="T21" fmla="*/ 116 h 132"/>
                <a:gd name="T22" fmla="*/ 49 w 7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49" y="0"/>
                  </a:moveTo>
                  <a:cubicBezTo>
                    <a:pt x="37" y="0"/>
                    <a:pt x="37" y="0"/>
                    <a:pt x="37" y="0"/>
                  </a:cubicBezTo>
                  <a:cubicBezTo>
                    <a:pt x="29" y="5"/>
                    <a:pt x="15" y="12"/>
                    <a:pt x="3" y="15"/>
                  </a:cubicBezTo>
                  <a:cubicBezTo>
                    <a:pt x="5" y="31"/>
                    <a:pt x="5" y="31"/>
                    <a:pt x="5" y="31"/>
                  </a:cubicBezTo>
                  <a:cubicBezTo>
                    <a:pt x="12" y="29"/>
                    <a:pt x="24" y="24"/>
                    <a:pt x="31" y="21"/>
                  </a:cubicBezTo>
                  <a:cubicBezTo>
                    <a:pt x="31" y="116"/>
                    <a:pt x="31" y="116"/>
                    <a:pt x="31" y="116"/>
                  </a:cubicBezTo>
                  <a:cubicBezTo>
                    <a:pt x="0" y="116"/>
                    <a:pt x="0" y="116"/>
                    <a:pt x="0" y="116"/>
                  </a:cubicBezTo>
                  <a:cubicBezTo>
                    <a:pt x="0" y="132"/>
                    <a:pt x="0" y="132"/>
                    <a:pt x="0" y="132"/>
                  </a:cubicBezTo>
                  <a:cubicBezTo>
                    <a:pt x="77" y="132"/>
                    <a:pt x="77" y="132"/>
                    <a:pt x="77" y="132"/>
                  </a:cubicBezTo>
                  <a:cubicBezTo>
                    <a:pt x="77" y="116"/>
                    <a:pt x="77" y="116"/>
                    <a:pt x="77" y="116"/>
                  </a:cubicBezTo>
                  <a:cubicBezTo>
                    <a:pt x="49" y="116"/>
                    <a:pt x="49" y="116"/>
                    <a:pt x="49" y="116"/>
                  </a:cubicBezTo>
                  <a:lnTo>
                    <a:pt x="4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9">
              <a:extLst>
                <a:ext uri="{FF2B5EF4-FFF2-40B4-BE49-F238E27FC236}">
                  <a16:creationId xmlns:a16="http://schemas.microsoft.com/office/drawing/2014/main" id="{11972154-0DEF-A685-E401-DCA15241BB3C}"/>
                </a:ext>
              </a:extLst>
            </p:cNvPr>
            <p:cNvSpPr>
              <a:spLocks/>
            </p:cNvSpPr>
            <p:nvPr/>
          </p:nvSpPr>
          <p:spPr bwMode="auto">
            <a:xfrm>
              <a:off x="668338" y="4440238"/>
              <a:ext cx="331788" cy="568325"/>
            </a:xfrm>
            <a:custGeom>
              <a:avLst/>
              <a:gdLst>
                <a:gd name="T0" fmla="*/ 77 w 77"/>
                <a:gd name="T1" fmla="*/ 116 h 132"/>
                <a:gd name="T2" fmla="*/ 50 w 77"/>
                <a:gd name="T3" fmla="*/ 116 h 132"/>
                <a:gd name="T4" fmla="*/ 50 w 77"/>
                <a:gd name="T5" fmla="*/ 0 h 132"/>
                <a:gd name="T6" fmla="*/ 37 w 77"/>
                <a:gd name="T7" fmla="*/ 0 h 132"/>
                <a:gd name="T8" fmla="*/ 4 w 77"/>
                <a:gd name="T9" fmla="*/ 15 h 132"/>
                <a:gd name="T10" fmla="*/ 6 w 77"/>
                <a:gd name="T11" fmla="*/ 31 h 132"/>
                <a:gd name="T12" fmla="*/ 31 w 77"/>
                <a:gd name="T13" fmla="*/ 20 h 132"/>
                <a:gd name="T14" fmla="*/ 31 w 77"/>
                <a:gd name="T15" fmla="*/ 116 h 132"/>
                <a:gd name="T16" fmla="*/ 0 w 77"/>
                <a:gd name="T17" fmla="*/ 116 h 132"/>
                <a:gd name="T18" fmla="*/ 0 w 77"/>
                <a:gd name="T19" fmla="*/ 132 h 132"/>
                <a:gd name="T20" fmla="*/ 77 w 77"/>
                <a:gd name="T21" fmla="*/ 132 h 132"/>
                <a:gd name="T22" fmla="*/ 77 w 77"/>
                <a:gd name="T23"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77" y="116"/>
                  </a:moveTo>
                  <a:cubicBezTo>
                    <a:pt x="50" y="116"/>
                    <a:pt x="50" y="116"/>
                    <a:pt x="50" y="116"/>
                  </a:cubicBezTo>
                  <a:cubicBezTo>
                    <a:pt x="50" y="0"/>
                    <a:pt x="50" y="0"/>
                    <a:pt x="50" y="0"/>
                  </a:cubicBezTo>
                  <a:cubicBezTo>
                    <a:pt x="37" y="0"/>
                    <a:pt x="37" y="0"/>
                    <a:pt x="37" y="0"/>
                  </a:cubicBezTo>
                  <a:cubicBezTo>
                    <a:pt x="29" y="5"/>
                    <a:pt x="15" y="12"/>
                    <a:pt x="4" y="15"/>
                  </a:cubicBezTo>
                  <a:cubicBezTo>
                    <a:pt x="6" y="31"/>
                    <a:pt x="6" y="31"/>
                    <a:pt x="6" y="31"/>
                  </a:cubicBezTo>
                  <a:cubicBezTo>
                    <a:pt x="12" y="29"/>
                    <a:pt x="25" y="24"/>
                    <a:pt x="31" y="20"/>
                  </a:cubicBezTo>
                  <a:cubicBezTo>
                    <a:pt x="31" y="116"/>
                    <a:pt x="31" y="116"/>
                    <a:pt x="31" y="116"/>
                  </a:cubicBezTo>
                  <a:cubicBezTo>
                    <a:pt x="0" y="116"/>
                    <a:pt x="0" y="116"/>
                    <a:pt x="0" y="116"/>
                  </a:cubicBezTo>
                  <a:cubicBezTo>
                    <a:pt x="0" y="132"/>
                    <a:pt x="0" y="132"/>
                    <a:pt x="0" y="132"/>
                  </a:cubicBezTo>
                  <a:cubicBezTo>
                    <a:pt x="77" y="132"/>
                    <a:pt x="77" y="132"/>
                    <a:pt x="77" y="132"/>
                  </a:cubicBezTo>
                  <a:lnTo>
                    <a:pt x="77" y="11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0">
              <a:extLst>
                <a:ext uri="{FF2B5EF4-FFF2-40B4-BE49-F238E27FC236}">
                  <a16:creationId xmlns:a16="http://schemas.microsoft.com/office/drawing/2014/main" id="{4C5C310F-E99F-BE63-7068-7668361506AB}"/>
                </a:ext>
              </a:extLst>
            </p:cNvPr>
            <p:cNvSpPr>
              <a:spLocks/>
            </p:cNvSpPr>
            <p:nvPr/>
          </p:nvSpPr>
          <p:spPr bwMode="auto">
            <a:xfrm>
              <a:off x="668338" y="5280025"/>
              <a:ext cx="331788" cy="569913"/>
            </a:xfrm>
            <a:custGeom>
              <a:avLst/>
              <a:gdLst>
                <a:gd name="T0" fmla="*/ 77 w 77"/>
                <a:gd name="T1" fmla="*/ 115 h 132"/>
                <a:gd name="T2" fmla="*/ 50 w 77"/>
                <a:gd name="T3" fmla="*/ 115 h 132"/>
                <a:gd name="T4" fmla="*/ 50 w 77"/>
                <a:gd name="T5" fmla="*/ 0 h 132"/>
                <a:gd name="T6" fmla="*/ 37 w 77"/>
                <a:gd name="T7" fmla="*/ 0 h 132"/>
                <a:gd name="T8" fmla="*/ 4 w 77"/>
                <a:gd name="T9" fmla="*/ 15 h 132"/>
                <a:gd name="T10" fmla="*/ 6 w 77"/>
                <a:gd name="T11" fmla="*/ 30 h 132"/>
                <a:gd name="T12" fmla="*/ 31 w 77"/>
                <a:gd name="T13" fmla="*/ 20 h 132"/>
                <a:gd name="T14" fmla="*/ 31 w 77"/>
                <a:gd name="T15" fmla="*/ 115 h 132"/>
                <a:gd name="T16" fmla="*/ 0 w 77"/>
                <a:gd name="T17" fmla="*/ 115 h 132"/>
                <a:gd name="T18" fmla="*/ 0 w 77"/>
                <a:gd name="T19" fmla="*/ 132 h 132"/>
                <a:gd name="T20" fmla="*/ 77 w 77"/>
                <a:gd name="T21" fmla="*/ 132 h 132"/>
                <a:gd name="T22" fmla="*/ 77 w 77"/>
                <a:gd name="T23" fmla="*/ 11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77" y="115"/>
                  </a:moveTo>
                  <a:cubicBezTo>
                    <a:pt x="50" y="115"/>
                    <a:pt x="50" y="115"/>
                    <a:pt x="50" y="115"/>
                  </a:cubicBezTo>
                  <a:cubicBezTo>
                    <a:pt x="50" y="0"/>
                    <a:pt x="50" y="0"/>
                    <a:pt x="50" y="0"/>
                  </a:cubicBezTo>
                  <a:cubicBezTo>
                    <a:pt x="37" y="0"/>
                    <a:pt x="37" y="0"/>
                    <a:pt x="37" y="0"/>
                  </a:cubicBezTo>
                  <a:cubicBezTo>
                    <a:pt x="29" y="5"/>
                    <a:pt x="15" y="11"/>
                    <a:pt x="4" y="15"/>
                  </a:cubicBezTo>
                  <a:cubicBezTo>
                    <a:pt x="6" y="30"/>
                    <a:pt x="6" y="30"/>
                    <a:pt x="6" y="30"/>
                  </a:cubicBezTo>
                  <a:cubicBezTo>
                    <a:pt x="12" y="28"/>
                    <a:pt x="25" y="24"/>
                    <a:pt x="31" y="20"/>
                  </a:cubicBezTo>
                  <a:cubicBezTo>
                    <a:pt x="31" y="115"/>
                    <a:pt x="31" y="115"/>
                    <a:pt x="31" y="115"/>
                  </a:cubicBezTo>
                  <a:cubicBezTo>
                    <a:pt x="0" y="115"/>
                    <a:pt x="0" y="115"/>
                    <a:pt x="0" y="115"/>
                  </a:cubicBezTo>
                  <a:cubicBezTo>
                    <a:pt x="0" y="132"/>
                    <a:pt x="0" y="132"/>
                    <a:pt x="0" y="132"/>
                  </a:cubicBezTo>
                  <a:cubicBezTo>
                    <a:pt x="77" y="132"/>
                    <a:pt x="77" y="132"/>
                    <a:pt x="77" y="132"/>
                  </a:cubicBezTo>
                  <a:lnTo>
                    <a:pt x="77" y="11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1">
              <a:extLst>
                <a:ext uri="{FF2B5EF4-FFF2-40B4-BE49-F238E27FC236}">
                  <a16:creationId xmlns:a16="http://schemas.microsoft.com/office/drawing/2014/main" id="{77FB8C80-DB6B-AFD0-84AE-E3E01468BD07}"/>
                </a:ext>
              </a:extLst>
            </p:cNvPr>
            <p:cNvSpPr>
              <a:spLocks noEditPoints="1"/>
            </p:cNvSpPr>
            <p:nvPr/>
          </p:nvSpPr>
          <p:spPr bwMode="auto">
            <a:xfrm>
              <a:off x="1236663" y="4435475"/>
              <a:ext cx="417513" cy="582613"/>
            </a:xfrm>
            <a:custGeom>
              <a:avLst/>
              <a:gdLst>
                <a:gd name="T0" fmla="*/ 49 w 97"/>
                <a:gd name="T1" fmla="*/ 135 h 135"/>
                <a:gd name="T2" fmla="*/ 97 w 97"/>
                <a:gd name="T3" fmla="*/ 67 h 135"/>
                <a:gd name="T4" fmla="*/ 49 w 97"/>
                <a:gd name="T5" fmla="*/ 0 h 135"/>
                <a:gd name="T6" fmla="*/ 0 w 97"/>
                <a:gd name="T7" fmla="*/ 67 h 135"/>
                <a:gd name="T8" fmla="*/ 49 w 97"/>
                <a:gd name="T9" fmla="*/ 135 h 135"/>
                <a:gd name="T10" fmla="*/ 48 w 97"/>
                <a:gd name="T11" fmla="*/ 17 h 135"/>
                <a:gd name="T12" fmla="*/ 78 w 97"/>
                <a:gd name="T13" fmla="*/ 67 h 135"/>
                <a:gd name="T14" fmla="*/ 49 w 97"/>
                <a:gd name="T15" fmla="*/ 118 h 135"/>
                <a:gd name="T16" fmla="*/ 18 w 97"/>
                <a:gd name="T17" fmla="*/ 67 h 135"/>
                <a:gd name="T18" fmla="*/ 48 w 97"/>
                <a:gd name="T19" fmla="*/ 1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35">
                  <a:moveTo>
                    <a:pt x="49" y="135"/>
                  </a:moveTo>
                  <a:cubicBezTo>
                    <a:pt x="82" y="135"/>
                    <a:pt x="97" y="104"/>
                    <a:pt x="97" y="67"/>
                  </a:cubicBezTo>
                  <a:cubicBezTo>
                    <a:pt x="97" y="33"/>
                    <a:pt x="84" y="0"/>
                    <a:pt x="49" y="0"/>
                  </a:cubicBezTo>
                  <a:cubicBezTo>
                    <a:pt x="19" y="0"/>
                    <a:pt x="0" y="26"/>
                    <a:pt x="0" y="67"/>
                  </a:cubicBezTo>
                  <a:cubicBezTo>
                    <a:pt x="0" y="108"/>
                    <a:pt x="18" y="135"/>
                    <a:pt x="49" y="135"/>
                  </a:cubicBezTo>
                  <a:close/>
                  <a:moveTo>
                    <a:pt x="48" y="17"/>
                  </a:moveTo>
                  <a:cubicBezTo>
                    <a:pt x="67" y="17"/>
                    <a:pt x="78" y="35"/>
                    <a:pt x="78" y="67"/>
                  </a:cubicBezTo>
                  <a:cubicBezTo>
                    <a:pt x="78" y="96"/>
                    <a:pt x="69" y="118"/>
                    <a:pt x="49" y="118"/>
                  </a:cubicBezTo>
                  <a:cubicBezTo>
                    <a:pt x="29" y="118"/>
                    <a:pt x="18" y="97"/>
                    <a:pt x="18" y="67"/>
                  </a:cubicBezTo>
                  <a:cubicBezTo>
                    <a:pt x="18" y="34"/>
                    <a:pt x="31" y="17"/>
                    <a:pt x="48"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2">
              <a:extLst>
                <a:ext uri="{FF2B5EF4-FFF2-40B4-BE49-F238E27FC236}">
                  <a16:creationId xmlns:a16="http://schemas.microsoft.com/office/drawing/2014/main" id="{95523746-EBF1-8619-F8D6-68B0A303C5FE}"/>
                </a:ext>
              </a:extLst>
            </p:cNvPr>
            <p:cNvSpPr>
              <a:spLocks/>
            </p:cNvSpPr>
            <p:nvPr/>
          </p:nvSpPr>
          <p:spPr bwMode="auto">
            <a:xfrm>
              <a:off x="1865313" y="4440238"/>
              <a:ext cx="331788" cy="568325"/>
            </a:xfrm>
            <a:custGeom>
              <a:avLst/>
              <a:gdLst>
                <a:gd name="T0" fmla="*/ 77 w 77"/>
                <a:gd name="T1" fmla="*/ 116 h 132"/>
                <a:gd name="T2" fmla="*/ 49 w 77"/>
                <a:gd name="T3" fmla="*/ 116 h 132"/>
                <a:gd name="T4" fmla="*/ 49 w 77"/>
                <a:gd name="T5" fmla="*/ 0 h 132"/>
                <a:gd name="T6" fmla="*/ 36 w 77"/>
                <a:gd name="T7" fmla="*/ 0 h 132"/>
                <a:gd name="T8" fmla="*/ 3 w 77"/>
                <a:gd name="T9" fmla="*/ 15 h 132"/>
                <a:gd name="T10" fmla="*/ 5 w 77"/>
                <a:gd name="T11" fmla="*/ 31 h 132"/>
                <a:gd name="T12" fmla="*/ 31 w 77"/>
                <a:gd name="T13" fmla="*/ 20 h 132"/>
                <a:gd name="T14" fmla="*/ 31 w 77"/>
                <a:gd name="T15" fmla="*/ 116 h 132"/>
                <a:gd name="T16" fmla="*/ 0 w 77"/>
                <a:gd name="T17" fmla="*/ 116 h 132"/>
                <a:gd name="T18" fmla="*/ 0 w 77"/>
                <a:gd name="T19" fmla="*/ 132 h 132"/>
                <a:gd name="T20" fmla="*/ 77 w 77"/>
                <a:gd name="T21" fmla="*/ 132 h 132"/>
                <a:gd name="T22" fmla="*/ 77 w 77"/>
                <a:gd name="T23"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77" y="116"/>
                  </a:moveTo>
                  <a:cubicBezTo>
                    <a:pt x="49" y="116"/>
                    <a:pt x="49" y="116"/>
                    <a:pt x="49" y="116"/>
                  </a:cubicBezTo>
                  <a:cubicBezTo>
                    <a:pt x="49" y="0"/>
                    <a:pt x="49" y="0"/>
                    <a:pt x="49" y="0"/>
                  </a:cubicBezTo>
                  <a:cubicBezTo>
                    <a:pt x="36" y="0"/>
                    <a:pt x="36" y="0"/>
                    <a:pt x="36" y="0"/>
                  </a:cubicBezTo>
                  <a:cubicBezTo>
                    <a:pt x="29" y="5"/>
                    <a:pt x="14" y="12"/>
                    <a:pt x="3" y="15"/>
                  </a:cubicBezTo>
                  <a:cubicBezTo>
                    <a:pt x="5" y="31"/>
                    <a:pt x="5" y="31"/>
                    <a:pt x="5" y="31"/>
                  </a:cubicBezTo>
                  <a:cubicBezTo>
                    <a:pt x="12" y="29"/>
                    <a:pt x="24" y="24"/>
                    <a:pt x="31" y="20"/>
                  </a:cubicBezTo>
                  <a:cubicBezTo>
                    <a:pt x="31" y="116"/>
                    <a:pt x="31" y="116"/>
                    <a:pt x="31" y="116"/>
                  </a:cubicBezTo>
                  <a:cubicBezTo>
                    <a:pt x="0" y="116"/>
                    <a:pt x="0" y="116"/>
                    <a:pt x="0" y="116"/>
                  </a:cubicBezTo>
                  <a:cubicBezTo>
                    <a:pt x="0" y="132"/>
                    <a:pt x="0" y="132"/>
                    <a:pt x="0" y="132"/>
                  </a:cubicBezTo>
                  <a:cubicBezTo>
                    <a:pt x="77" y="132"/>
                    <a:pt x="77" y="132"/>
                    <a:pt x="77" y="132"/>
                  </a:cubicBezTo>
                  <a:lnTo>
                    <a:pt x="77" y="11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C5E00EC9-B2DB-DDE0-481F-1D863E3A0420}"/>
                </a:ext>
              </a:extLst>
            </p:cNvPr>
            <p:cNvSpPr>
              <a:spLocks/>
            </p:cNvSpPr>
            <p:nvPr/>
          </p:nvSpPr>
          <p:spPr bwMode="auto">
            <a:xfrm>
              <a:off x="1279525" y="5280025"/>
              <a:ext cx="331788" cy="569913"/>
            </a:xfrm>
            <a:custGeom>
              <a:avLst/>
              <a:gdLst>
                <a:gd name="T0" fmla="*/ 0 w 77"/>
                <a:gd name="T1" fmla="*/ 115 h 132"/>
                <a:gd name="T2" fmla="*/ 0 w 77"/>
                <a:gd name="T3" fmla="*/ 132 h 132"/>
                <a:gd name="T4" fmla="*/ 77 w 77"/>
                <a:gd name="T5" fmla="*/ 132 h 132"/>
                <a:gd name="T6" fmla="*/ 77 w 77"/>
                <a:gd name="T7" fmla="*/ 115 h 132"/>
                <a:gd name="T8" fmla="*/ 49 w 77"/>
                <a:gd name="T9" fmla="*/ 115 h 132"/>
                <a:gd name="T10" fmla="*/ 49 w 77"/>
                <a:gd name="T11" fmla="*/ 0 h 132"/>
                <a:gd name="T12" fmla="*/ 36 w 77"/>
                <a:gd name="T13" fmla="*/ 0 h 132"/>
                <a:gd name="T14" fmla="*/ 3 w 77"/>
                <a:gd name="T15" fmla="*/ 15 h 132"/>
                <a:gd name="T16" fmla="*/ 5 w 77"/>
                <a:gd name="T17" fmla="*/ 30 h 132"/>
                <a:gd name="T18" fmla="*/ 31 w 77"/>
                <a:gd name="T19" fmla="*/ 20 h 132"/>
                <a:gd name="T20" fmla="*/ 31 w 77"/>
                <a:gd name="T21" fmla="*/ 115 h 132"/>
                <a:gd name="T22" fmla="*/ 0 w 77"/>
                <a:gd name="T23" fmla="*/ 11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32">
                  <a:moveTo>
                    <a:pt x="0" y="115"/>
                  </a:moveTo>
                  <a:cubicBezTo>
                    <a:pt x="0" y="132"/>
                    <a:pt x="0" y="132"/>
                    <a:pt x="0" y="132"/>
                  </a:cubicBezTo>
                  <a:cubicBezTo>
                    <a:pt x="77" y="132"/>
                    <a:pt x="77" y="132"/>
                    <a:pt x="77" y="132"/>
                  </a:cubicBezTo>
                  <a:cubicBezTo>
                    <a:pt x="77" y="115"/>
                    <a:pt x="77" y="115"/>
                    <a:pt x="77" y="115"/>
                  </a:cubicBezTo>
                  <a:cubicBezTo>
                    <a:pt x="49" y="115"/>
                    <a:pt x="49" y="115"/>
                    <a:pt x="49" y="115"/>
                  </a:cubicBezTo>
                  <a:cubicBezTo>
                    <a:pt x="49" y="0"/>
                    <a:pt x="49" y="0"/>
                    <a:pt x="49" y="0"/>
                  </a:cubicBezTo>
                  <a:cubicBezTo>
                    <a:pt x="36" y="0"/>
                    <a:pt x="36" y="0"/>
                    <a:pt x="36" y="0"/>
                  </a:cubicBezTo>
                  <a:cubicBezTo>
                    <a:pt x="29" y="5"/>
                    <a:pt x="14" y="11"/>
                    <a:pt x="3" y="15"/>
                  </a:cubicBezTo>
                  <a:cubicBezTo>
                    <a:pt x="5" y="30"/>
                    <a:pt x="5" y="30"/>
                    <a:pt x="5" y="30"/>
                  </a:cubicBezTo>
                  <a:cubicBezTo>
                    <a:pt x="12" y="28"/>
                    <a:pt x="24" y="24"/>
                    <a:pt x="31" y="20"/>
                  </a:cubicBezTo>
                  <a:cubicBezTo>
                    <a:pt x="31" y="115"/>
                    <a:pt x="31" y="115"/>
                    <a:pt x="31" y="115"/>
                  </a:cubicBezTo>
                  <a:lnTo>
                    <a:pt x="0" y="11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4">
              <a:extLst>
                <a:ext uri="{FF2B5EF4-FFF2-40B4-BE49-F238E27FC236}">
                  <a16:creationId xmlns:a16="http://schemas.microsoft.com/office/drawing/2014/main" id="{A09006EE-66E2-E73F-7DAE-57E6CE9AD421}"/>
                </a:ext>
              </a:extLst>
            </p:cNvPr>
            <p:cNvSpPr>
              <a:spLocks noEditPoints="1"/>
            </p:cNvSpPr>
            <p:nvPr/>
          </p:nvSpPr>
          <p:spPr bwMode="auto">
            <a:xfrm>
              <a:off x="2378075" y="5272088"/>
              <a:ext cx="422275" cy="582613"/>
            </a:xfrm>
            <a:custGeom>
              <a:avLst/>
              <a:gdLst>
                <a:gd name="T0" fmla="*/ 49 w 98"/>
                <a:gd name="T1" fmla="*/ 135 h 135"/>
                <a:gd name="T2" fmla="*/ 98 w 98"/>
                <a:gd name="T3" fmla="*/ 67 h 135"/>
                <a:gd name="T4" fmla="*/ 49 w 98"/>
                <a:gd name="T5" fmla="*/ 0 h 135"/>
                <a:gd name="T6" fmla="*/ 0 w 98"/>
                <a:gd name="T7" fmla="*/ 67 h 135"/>
                <a:gd name="T8" fmla="*/ 49 w 98"/>
                <a:gd name="T9" fmla="*/ 135 h 135"/>
                <a:gd name="T10" fmla="*/ 49 w 98"/>
                <a:gd name="T11" fmla="*/ 17 h 135"/>
                <a:gd name="T12" fmla="*/ 79 w 98"/>
                <a:gd name="T13" fmla="*/ 67 h 135"/>
                <a:gd name="T14" fmla="*/ 50 w 98"/>
                <a:gd name="T15" fmla="*/ 118 h 135"/>
                <a:gd name="T16" fmla="*/ 19 w 98"/>
                <a:gd name="T17" fmla="*/ 67 h 135"/>
                <a:gd name="T18" fmla="*/ 49 w 98"/>
                <a:gd name="T19" fmla="*/ 1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35">
                  <a:moveTo>
                    <a:pt x="49" y="135"/>
                  </a:moveTo>
                  <a:cubicBezTo>
                    <a:pt x="82" y="135"/>
                    <a:pt x="98" y="104"/>
                    <a:pt x="98" y="67"/>
                  </a:cubicBezTo>
                  <a:cubicBezTo>
                    <a:pt x="98" y="33"/>
                    <a:pt x="84" y="0"/>
                    <a:pt x="49" y="0"/>
                  </a:cubicBezTo>
                  <a:cubicBezTo>
                    <a:pt x="19" y="0"/>
                    <a:pt x="0" y="26"/>
                    <a:pt x="0" y="67"/>
                  </a:cubicBezTo>
                  <a:cubicBezTo>
                    <a:pt x="0" y="108"/>
                    <a:pt x="18" y="135"/>
                    <a:pt x="49" y="135"/>
                  </a:cubicBezTo>
                  <a:close/>
                  <a:moveTo>
                    <a:pt x="49" y="17"/>
                  </a:moveTo>
                  <a:cubicBezTo>
                    <a:pt x="68" y="17"/>
                    <a:pt x="79" y="35"/>
                    <a:pt x="79" y="67"/>
                  </a:cubicBezTo>
                  <a:cubicBezTo>
                    <a:pt x="79" y="96"/>
                    <a:pt x="70" y="118"/>
                    <a:pt x="50" y="118"/>
                  </a:cubicBezTo>
                  <a:cubicBezTo>
                    <a:pt x="30" y="118"/>
                    <a:pt x="19" y="97"/>
                    <a:pt x="19" y="67"/>
                  </a:cubicBezTo>
                  <a:cubicBezTo>
                    <a:pt x="19" y="34"/>
                    <a:pt x="31" y="17"/>
                    <a:pt x="49" y="1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5">
              <a:extLst>
                <a:ext uri="{FF2B5EF4-FFF2-40B4-BE49-F238E27FC236}">
                  <a16:creationId xmlns:a16="http://schemas.microsoft.com/office/drawing/2014/main" id="{FE6160E1-F0D8-8F25-A0BD-B83A551F1583}"/>
                </a:ext>
              </a:extLst>
            </p:cNvPr>
            <p:cNvSpPr>
              <a:spLocks noEditPoints="1"/>
            </p:cNvSpPr>
            <p:nvPr/>
          </p:nvSpPr>
          <p:spPr bwMode="auto">
            <a:xfrm>
              <a:off x="1822450" y="5276850"/>
              <a:ext cx="417513" cy="581025"/>
            </a:xfrm>
            <a:custGeom>
              <a:avLst/>
              <a:gdLst>
                <a:gd name="T0" fmla="*/ 49 w 97"/>
                <a:gd name="T1" fmla="*/ 0 h 135"/>
                <a:gd name="T2" fmla="*/ 0 w 97"/>
                <a:gd name="T3" fmla="*/ 67 h 135"/>
                <a:gd name="T4" fmla="*/ 49 w 97"/>
                <a:gd name="T5" fmla="*/ 135 h 135"/>
                <a:gd name="T6" fmla="*/ 97 w 97"/>
                <a:gd name="T7" fmla="*/ 67 h 135"/>
                <a:gd name="T8" fmla="*/ 49 w 97"/>
                <a:gd name="T9" fmla="*/ 0 h 135"/>
                <a:gd name="T10" fmla="*/ 49 w 97"/>
                <a:gd name="T11" fmla="*/ 118 h 135"/>
                <a:gd name="T12" fmla="*/ 18 w 97"/>
                <a:gd name="T13" fmla="*/ 66 h 135"/>
                <a:gd name="T14" fmla="*/ 48 w 97"/>
                <a:gd name="T15" fmla="*/ 16 h 135"/>
                <a:gd name="T16" fmla="*/ 78 w 97"/>
                <a:gd name="T17" fmla="*/ 67 h 135"/>
                <a:gd name="T18" fmla="*/ 49 w 97"/>
                <a:gd name="T19"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35">
                  <a:moveTo>
                    <a:pt x="49" y="0"/>
                  </a:moveTo>
                  <a:cubicBezTo>
                    <a:pt x="19" y="0"/>
                    <a:pt x="0" y="26"/>
                    <a:pt x="0" y="67"/>
                  </a:cubicBezTo>
                  <a:cubicBezTo>
                    <a:pt x="0" y="107"/>
                    <a:pt x="18" y="135"/>
                    <a:pt x="49" y="135"/>
                  </a:cubicBezTo>
                  <a:cubicBezTo>
                    <a:pt x="82" y="135"/>
                    <a:pt x="97" y="104"/>
                    <a:pt x="97" y="67"/>
                  </a:cubicBezTo>
                  <a:cubicBezTo>
                    <a:pt x="97" y="32"/>
                    <a:pt x="84" y="0"/>
                    <a:pt x="49" y="0"/>
                  </a:cubicBezTo>
                  <a:close/>
                  <a:moveTo>
                    <a:pt x="49" y="118"/>
                  </a:moveTo>
                  <a:cubicBezTo>
                    <a:pt x="29" y="118"/>
                    <a:pt x="18" y="96"/>
                    <a:pt x="18" y="66"/>
                  </a:cubicBezTo>
                  <a:cubicBezTo>
                    <a:pt x="18" y="34"/>
                    <a:pt x="31" y="16"/>
                    <a:pt x="48" y="16"/>
                  </a:cubicBezTo>
                  <a:cubicBezTo>
                    <a:pt x="67" y="16"/>
                    <a:pt x="78" y="35"/>
                    <a:pt x="78" y="67"/>
                  </a:cubicBezTo>
                  <a:cubicBezTo>
                    <a:pt x="78" y="96"/>
                    <a:pt x="69" y="118"/>
                    <a:pt x="49" y="1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6">
              <a:extLst>
                <a:ext uri="{FF2B5EF4-FFF2-40B4-BE49-F238E27FC236}">
                  <a16:creationId xmlns:a16="http://schemas.microsoft.com/office/drawing/2014/main" id="{A6455BFC-1763-C2A5-E06C-818BA53157E5}"/>
                </a:ext>
              </a:extLst>
            </p:cNvPr>
            <p:cNvSpPr>
              <a:spLocks/>
            </p:cNvSpPr>
            <p:nvPr/>
          </p:nvSpPr>
          <p:spPr bwMode="auto">
            <a:xfrm>
              <a:off x="6707188" y="5319713"/>
              <a:ext cx="404813" cy="693738"/>
            </a:xfrm>
            <a:custGeom>
              <a:avLst/>
              <a:gdLst>
                <a:gd name="T0" fmla="*/ 60 w 94"/>
                <a:gd name="T1" fmla="*/ 0 h 161"/>
                <a:gd name="T2" fmla="*/ 44 w 94"/>
                <a:gd name="T3" fmla="*/ 0 h 161"/>
                <a:gd name="T4" fmla="*/ 4 w 94"/>
                <a:gd name="T5" fmla="*/ 18 h 161"/>
                <a:gd name="T6" fmla="*/ 6 w 94"/>
                <a:gd name="T7" fmla="*/ 37 h 161"/>
                <a:gd name="T8" fmla="*/ 38 w 94"/>
                <a:gd name="T9" fmla="*/ 25 h 161"/>
                <a:gd name="T10" fmla="*/ 38 w 94"/>
                <a:gd name="T11" fmla="*/ 141 h 161"/>
                <a:gd name="T12" fmla="*/ 0 w 94"/>
                <a:gd name="T13" fmla="*/ 141 h 161"/>
                <a:gd name="T14" fmla="*/ 0 w 94"/>
                <a:gd name="T15" fmla="*/ 161 h 161"/>
                <a:gd name="T16" fmla="*/ 94 w 94"/>
                <a:gd name="T17" fmla="*/ 161 h 161"/>
                <a:gd name="T18" fmla="*/ 94 w 94"/>
                <a:gd name="T19" fmla="*/ 141 h 161"/>
                <a:gd name="T20" fmla="*/ 60 w 94"/>
                <a:gd name="T21" fmla="*/ 141 h 161"/>
                <a:gd name="T22" fmla="*/ 60 w 94"/>
                <a:gd name="T2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61">
                  <a:moveTo>
                    <a:pt x="60" y="0"/>
                  </a:moveTo>
                  <a:cubicBezTo>
                    <a:pt x="44" y="0"/>
                    <a:pt x="44" y="0"/>
                    <a:pt x="44" y="0"/>
                  </a:cubicBezTo>
                  <a:cubicBezTo>
                    <a:pt x="35" y="6"/>
                    <a:pt x="18" y="14"/>
                    <a:pt x="4" y="18"/>
                  </a:cubicBezTo>
                  <a:cubicBezTo>
                    <a:pt x="6" y="37"/>
                    <a:pt x="6" y="37"/>
                    <a:pt x="6" y="37"/>
                  </a:cubicBezTo>
                  <a:cubicBezTo>
                    <a:pt x="15" y="34"/>
                    <a:pt x="29" y="29"/>
                    <a:pt x="38" y="25"/>
                  </a:cubicBezTo>
                  <a:cubicBezTo>
                    <a:pt x="38" y="141"/>
                    <a:pt x="38" y="141"/>
                    <a:pt x="38" y="141"/>
                  </a:cubicBezTo>
                  <a:cubicBezTo>
                    <a:pt x="0" y="141"/>
                    <a:pt x="0" y="141"/>
                    <a:pt x="0" y="141"/>
                  </a:cubicBezTo>
                  <a:cubicBezTo>
                    <a:pt x="0" y="161"/>
                    <a:pt x="0" y="161"/>
                    <a:pt x="0" y="161"/>
                  </a:cubicBezTo>
                  <a:cubicBezTo>
                    <a:pt x="94" y="161"/>
                    <a:pt x="94" y="161"/>
                    <a:pt x="94" y="161"/>
                  </a:cubicBezTo>
                  <a:cubicBezTo>
                    <a:pt x="94" y="141"/>
                    <a:pt x="94" y="141"/>
                    <a:pt x="94" y="141"/>
                  </a:cubicBezTo>
                  <a:cubicBezTo>
                    <a:pt x="60" y="141"/>
                    <a:pt x="60" y="141"/>
                    <a:pt x="60" y="141"/>
                  </a:cubicBezTo>
                  <a:lnTo>
                    <a:pt x="6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7">
              <a:extLst>
                <a:ext uri="{FF2B5EF4-FFF2-40B4-BE49-F238E27FC236}">
                  <a16:creationId xmlns:a16="http://schemas.microsoft.com/office/drawing/2014/main" id="{92F14A77-4701-DA52-B1F6-987DE1E8B5B6}"/>
                </a:ext>
              </a:extLst>
            </p:cNvPr>
            <p:cNvSpPr>
              <a:spLocks/>
            </p:cNvSpPr>
            <p:nvPr/>
          </p:nvSpPr>
          <p:spPr bwMode="auto">
            <a:xfrm>
              <a:off x="6750050" y="1866900"/>
              <a:ext cx="319088" cy="542925"/>
            </a:xfrm>
            <a:custGeom>
              <a:avLst/>
              <a:gdLst>
                <a:gd name="T0" fmla="*/ 74 w 74"/>
                <a:gd name="T1" fmla="*/ 110 h 126"/>
                <a:gd name="T2" fmla="*/ 47 w 74"/>
                <a:gd name="T3" fmla="*/ 110 h 126"/>
                <a:gd name="T4" fmla="*/ 47 w 74"/>
                <a:gd name="T5" fmla="*/ 0 h 126"/>
                <a:gd name="T6" fmla="*/ 35 w 74"/>
                <a:gd name="T7" fmla="*/ 0 h 126"/>
                <a:gd name="T8" fmla="*/ 3 w 74"/>
                <a:gd name="T9" fmla="*/ 15 h 126"/>
                <a:gd name="T10" fmla="*/ 5 w 74"/>
                <a:gd name="T11" fmla="*/ 29 h 126"/>
                <a:gd name="T12" fmla="*/ 30 w 74"/>
                <a:gd name="T13" fmla="*/ 19 h 126"/>
                <a:gd name="T14" fmla="*/ 30 w 74"/>
                <a:gd name="T15" fmla="*/ 110 h 126"/>
                <a:gd name="T16" fmla="*/ 0 w 74"/>
                <a:gd name="T17" fmla="*/ 110 h 126"/>
                <a:gd name="T18" fmla="*/ 0 w 74"/>
                <a:gd name="T19" fmla="*/ 126 h 126"/>
                <a:gd name="T20" fmla="*/ 74 w 74"/>
                <a:gd name="T21" fmla="*/ 126 h 126"/>
                <a:gd name="T22" fmla="*/ 74 w 74"/>
                <a:gd name="T23"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26">
                  <a:moveTo>
                    <a:pt x="74" y="110"/>
                  </a:moveTo>
                  <a:cubicBezTo>
                    <a:pt x="47" y="110"/>
                    <a:pt x="47" y="110"/>
                    <a:pt x="47" y="110"/>
                  </a:cubicBezTo>
                  <a:cubicBezTo>
                    <a:pt x="47" y="0"/>
                    <a:pt x="47" y="0"/>
                    <a:pt x="47" y="0"/>
                  </a:cubicBezTo>
                  <a:cubicBezTo>
                    <a:pt x="35" y="0"/>
                    <a:pt x="35" y="0"/>
                    <a:pt x="35" y="0"/>
                  </a:cubicBezTo>
                  <a:cubicBezTo>
                    <a:pt x="28" y="5"/>
                    <a:pt x="14" y="11"/>
                    <a:pt x="3" y="15"/>
                  </a:cubicBezTo>
                  <a:cubicBezTo>
                    <a:pt x="5" y="29"/>
                    <a:pt x="5" y="29"/>
                    <a:pt x="5" y="29"/>
                  </a:cubicBezTo>
                  <a:cubicBezTo>
                    <a:pt x="12" y="27"/>
                    <a:pt x="23" y="23"/>
                    <a:pt x="30" y="19"/>
                  </a:cubicBezTo>
                  <a:cubicBezTo>
                    <a:pt x="30" y="110"/>
                    <a:pt x="30" y="110"/>
                    <a:pt x="30" y="110"/>
                  </a:cubicBezTo>
                  <a:cubicBezTo>
                    <a:pt x="0" y="110"/>
                    <a:pt x="0" y="110"/>
                    <a:pt x="0" y="110"/>
                  </a:cubicBezTo>
                  <a:cubicBezTo>
                    <a:pt x="0" y="126"/>
                    <a:pt x="0" y="126"/>
                    <a:pt x="0" y="126"/>
                  </a:cubicBezTo>
                  <a:cubicBezTo>
                    <a:pt x="74" y="126"/>
                    <a:pt x="74" y="126"/>
                    <a:pt x="74" y="126"/>
                  </a:cubicBezTo>
                  <a:lnTo>
                    <a:pt x="74" y="1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8">
              <a:extLst>
                <a:ext uri="{FF2B5EF4-FFF2-40B4-BE49-F238E27FC236}">
                  <a16:creationId xmlns:a16="http://schemas.microsoft.com/office/drawing/2014/main" id="{41EAE3D6-88DB-245C-6820-3184C5859B82}"/>
                </a:ext>
              </a:extLst>
            </p:cNvPr>
            <p:cNvSpPr>
              <a:spLocks/>
            </p:cNvSpPr>
            <p:nvPr/>
          </p:nvSpPr>
          <p:spPr bwMode="auto">
            <a:xfrm>
              <a:off x="6750050" y="2668588"/>
              <a:ext cx="319088" cy="542925"/>
            </a:xfrm>
            <a:custGeom>
              <a:avLst/>
              <a:gdLst>
                <a:gd name="T0" fmla="*/ 74 w 74"/>
                <a:gd name="T1" fmla="*/ 110 h 126"/>
                <a:gd name="T2" fmla="*/ 47 w 74"/>
                <a:gd name="T3" fmla="*/ 110 h 126"/>
                <a:gd name="T4" fmla="*/ 47 w 74"/>
                <a:gd name="T5" fmla="*/ 0 h 126"/>
                <a:gd name="T6" fmla="*/ 35 w 74"/>
                <a:gd name="T7" fmla="*/ 0 h 126"/>
                <a:gd name="T8" fmla="*/ 3 w 74"/>
                <a:gd name="T9" fmla="*/ 14 h 126"/>
                <a:gd name="T10" fmla="*/ 5 w 74"/>
                <a:gd name="T11" fmla="*/ 29 h 126"/>
                <a:gd name="T12" fmla="*/ 30 w 74"/>
                <a:gd name="T13" fmla="*/ 19 h 126"/>
                <a:gd name="T14" fmla="*/ 30 w 74"/>
                <a:gd name="T15" fmla="*/ 110 h 126"/>
                <a:gd name="T16" fmla="*/ 0 w 74"/>
                <a:gd name="T17" fmla="*/ 110 h 126"/>
                <a:gd name="T18" fmla="*/ 0 w 74"/>
                <a:gd name="T19" fmla="*/ 126 h 126"/>
                <a:gd name="T20" fmla="*/ 74 w 74"/>
                <a:gd name="T21" fmla="*/ 126 h 126"/>
                <a:gd name="T22" fmla="*/ 74 w 74"/>
                <a:gd name="T23"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26">
                  <a:moveTo>
                    <a:pt x="74" y="110"/>
                  </a:moveTo>
                  <a:cubicBezTo>
                    <a:pt x="47" y="110"/>
                    <a:pt x="47" y="110"/>
                    <a:pt x="47" y="110"/>
                  </a:cubicBezTo>
                  <a:cubicBezTo>
                    <a:pt x="47" y="0"/>
                    <a:pt x="47" y="0"/>
                    <a:pt x="47" y="0"/>
                  </a:cubicBezTo>
                  <a:cubicBezTo>
                    <a:pt x="35" y="0"/>
                    <a:pt x="35" y="0"/>
                    <a:pt x="35" y="0"/>
                  </a:cubicBezTo>
                  <a:cubicBezTo>
                    <a:pt x="28" y="4"/>
                    <a:pt x="14" y="11"/>
                    <a:pt x="3" y="14"/>
                  </a:cubicBezTo>
                  <a:cubicBezTo>
                    <a:pt x="5" y="29"/>
                    <a:pt x="5" y="29"/>
                    <a:pt x="5" y="29"/>
                  </a:cubicBezTo>
                  <a:cubicBezTo>
                    <a:pt x="12" y="27"/>
                    <a:pt x="23" y="23"/>
                    <a:pt x="30" y="19"/>
                  </a:cubicBezTo>
                  <a:cubicBezTo>
                    <a:pt x="30" y="110"/>
                    <a:pt x="30" y="110"/>
                    <a:pt x="30" y="110"/>
                  </a:cubicBezTo>
                  <a:cubicBezTo>
                    <a:pt x="0" y="110"/>
                    <a:pt x="0" y="110"/>
                    <a:pt x="0" y="110"/>
                  </a:cubicBezTo>
                  <a:cubicBezTo>
                    <a:pt x="0" y="126"/>
                    <a:pt x="0" y="126"/>
                    <a:pt x="0" y="126"/>
                  </a:cubicBezTo>
                  <a:cubicBezTo>
                    <a:pt x="74" y="126"/>
                    <a:pt x="74" y="126"/>
                    <a:pt x="74" y="126"/>
                  </a:cubicBezTo>
                  <a:lnTo>
                    <a:pt x="74" y="1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9">
              <a:extLst>
                <a:ext uri="{FF2B5EF4-FFF2-40B4-BE49-F238E27FC236}">
                  <a16:creationId xmlns:a16="http://schemas.microsoft.com/office/drawing/2014/main" id="{A04CB928-E06D-8DE2-88FB-9AAD763491CB}"/>
                </a:ext>
              </a:extLst>
            </p:cNvPr>
            <p:cNvSpPr>
              <a:spLocks noEditPoints="1"/>
            </p:cNvSpPr>
            <p:nvPr/>
          </p:nvSpPr>
          <p:spPr bwMode="auto">
            <a:xfrm>
              <a:off x="7289800" y="1862138"/>
              <a:ext cx="404813" cy="555625"/>
            </a:xfrm>
            <a:custGeom>
              <a:avLst/>
              <a:gdLst>
                <a:gd name="T0" fmla="*/ 47 w 94"/>
                <a:gd name="T1" fmla="*/ 129 h 129"/>
                <a:gd name="T2" fmla="*/ 94 w 94"/>
                <a:gd name="T3" fmla="*/ 64 h 129"/>
                <a:gd name="T4" fmla="*/ 47 w 94"/>
                <a:gd name="T5" fmla="*/ 0 h 129"/>
                <a:gd name="T6" fmla="*/ 0 w 94"/>
                <a:gd name="T7" fmla="*/ 64 h 129"/>
                <a:gd name="T8" fmla="*/ 47 w 94"/>
                <a:gd name="T9" fmla="*/ 129 h 129"/>
                <a:gd name="T10" fmla="*/ 47 w 94"/>
                <a:gd name="T11" fmla="*/ 16 h 129"/>
                <a:gd name="T12" fmla="*/ 75 w 94"/>
                <a:gd name="T13" fmla="*/ 64 h 129"/>
                <a:gd name="T14" fmla="*/ 48 w 94"/>
                <a:gd name="T15" fmla="*/ 113 h 129"/>
                <a:gd name="T16" fmla="*/ 18 w 94"/>
                <a:gd name="T17" fmla="*/ 64 h 129"/>
                <a:gd name="T18" fmla="*/ 47 w 94"/>
                <a:gd name="T19"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29">
                  <a:moveTo>
                    <a:pt x="47" y="129"/>
                  </a:moveTo>
                  <a:cubicBezTo>
                    <a:pt x="79" y="129"/>
                    <a:pt x="94" y="99"/>
                    <a:pt x="94" y="64"/>
                  </a:cubicBezTo>
                  <a:cubicBezTo>
                    <a:pt x="94" y="31"/>
                    <a:pt x="81" y="0"/>
                    <a:pt x="47" y="0"/>
                  </a:cubicBezTo>
                  <a:cubicBezTo>
                    <a:pt x="19" y="0"/>
                    <a:pt x="0" y="25"/>
                    <a:pt x="0" y="64"/>
                  </a:cubicBezTo>
                  <a:cubicBezTo>
                    <a:pt x="0" y="103"/>
                    <a:pt x="18" y="129"/>
                    <a:pt x="47" y="129"/>
                  </a:cubicBezTo>
                  <a:close/>
                  <a:moveTo>
                    <a:pt x="47" y="16"/>
                  </a:moveTo>
                  <a:cubicBezTo>
                    <a:pt x="65" y="16"/>
                    <a:pt x="75" y="33"/>
                    <a:pt x="75" y="64"/>
                  </a:cubicBezTo>
                  <a:cubicBezTo>
                    <a:pt x="75" y="92"/>
                    <a:pt x="67" y="113"/>
                    <a:pt x="48" y="113"/>
                  </a:cubicBezTo>
                  <a:cubicBezTo>
                    <a:pt x="28" y="113"/>
                    <a:pt x="18" y="92"/>
                    <a:pt x="18" y="64"/>
                  </a:cubicBezTo>
                  <a:cubicBezTo>
                    <a:pt x="18" y="33"/>
                    <a:pt x="30" y="16"/>
                    <a:pt x="47" y="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0">
              <a:extLst>
                <a:ext uri="{FF2B5EF4-FFF2-40B4-BE49-F238E27FC236}">
                  <a16:creationId xmlns:a16="http://schemas.microsoft.com/office/drawing/2014/main" id="{49C54834-7B77-B683-3045-826928DB97A1}"/>
                </a:ext>
              </a:extLst>
            </p:cNvPr>
            <p:cNvSpPr>
              <a:spLocks/>
            </p:cNvSpPr>
            <p:nvPr/>
          </p:nvSpPr>
          <p:spPr bwMode="auto">
            <a:xfrm>
              <a:off x="7893050" y="1866900"/>
              <a:ext cx="314325" cy="542925"/>
            </a:xfrm>
            <a:custGeom>
              <a:avLst/>
              <a:gdLst>
                <a:gd name="T0" fmla="*/ 73 w 73"/>
                <a:gd name="T1" fmla="*/ 110 h 126"/>
                <a:gd name="T2" fmla="*/ 47 w 73"/>
                <a:gd name="T3" fmla="*/ 110 h 126"/>
                <a:gd name="T4" fmla="*/ 47 w 73"/>
                <a:gd name="T5" fmla="*/ 0 h 126"/>
                <a:gd name="T6" fmla="*/ 35 w 73"/>
                <a:gd name="T7" fmla="*/ 0 h 126"/>
                <a:gd name="T8" fmla="*/ 3 w 73"/>
                <a:gd name="T9" fmla="*/ 15 h 126"/>
                <a:gd name="T10" fmla="*/ 5 w 73"/>
                <a:gd name="T11" fmla="*/ 29 h 126"/>
                <a:gd name="T12" fmla="*/ 30 w 73"/>
                <a:gd name="T13" fmla="*/ 19 h 126"/>
                <a:gd name="T14" fmla="*/ 30 w 73"/>
                <a:gd name="T15" fmla="*/ 110 h 126"/>
                <a:gd name="T16" fmla="*/ 0 w 73"/>
                <a:gd name="T17" fmla="*/ 110 h 126"/>
                <a:gd name="T18" fmla="*/ 0 w 73"/>
                <a:gd name="T19" fmla="*/ 126 h 126"/>
                <a:gd name="T20" fmla="*/ 73 w 73"/>
                <a:gd name="T21" fmla="*/ 126 h 126"/>
                <a:gd name="T22" fmla="*/ 73 w 73"/>
                <a:gd name="T23"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26">
                  <a:moveTo>
                    <a:pt x="73" y="110"/>
                  </a:moveTo>
                  <a:cubicBezTo>
                    <a:pt x="47" y="110"/>
                    <a:pt x="47" y="110"/>
                    <a:pt x="47" y="110"/>
                  </a:cubicBezTo>
                  <a:cubicBezTo>
                    <a:pt x="47" y="0"/>
                    <a:pt x="47" y="0"/>
                    <a:pt x="47" y="0"/>
                  </a:cubicBezTo>
                  <a:cubicBezTo>
                    <a:pt x="35" y="0"/>
                    <a:pt x="35" y="0"/>
                    <a:pt x="35" y="0"/>
                  </a:cubicBezTo>
                  <a:cubicBezTo>
                    <a:pt x="27" y="5"/>
                    <a:pt x="14" y="11"/>
                    <a:pt x="3" y="15"/>
                  </a:cubicBezTo>
                  <a:cubicBezTo>
                    <a:pt x="5" y="29"/>
                    <a:pt x="5" y="29"/>
                    <a:pt x="5" y="29"/>
                  </a:cubicBezTo>
                  <a:cubicBezTo>
                    <a:pt x="11" y="27"/>
                    <a:pt x="23" y="23"/>
                    <a:pt x="30" y="19"/>
                  </a:cubicBezTo>
                  <a:cubicBezTo>
                    <a:pt x="30" y="110"/>
                    <a:pt x="30" y="110"/>
                    <a:pt x="30" y="110"/>
                  </a:cubicBezTo>
                  <a:cubicBezTo>
                    <a:pt x="0" y="110"/>
                    <a:pt x="0" y="110"/>
                    <a:pt x="0" y="110"/>
                  </a:cubicBezTo>
                  <a:cubicBezTo>
                    <a:pt x="0" y="126"/>
                    <a:pt x="0" y="126"/>
                    <a:pt x="0" y="126"/>
                  </a:cubicBezTo>
                  <a:cubicBezTo>
                    <a:pt x="73" y="126"/>
                    <a:pt x="73" y="126"/>
                    <a:pt x="73" y="126"/>
                  </a:cubicBezTo>
                  <a:lnTo>
                    <a:pt x="73" y="1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1">
              <a:extLst>
                <a:ext uri="{FF2B5EF4-FFF2-40B4-BE49-F238E27FC236}">
                  <a16:creationId xmlns:a16="http://schemas.microsoft.com/office/drawing/2014/main" id="{0BABDD63-1CBD-2679-180D-09160B01DA0F}"/>
                </a:ext>
              </a:extLst>
            </p:cNvPr>
            <p:cNvSpPr>
              <a:spLocks/>
            </p:cNvSpPr>
            <p:nvPr/>
          </p:nvSpPr>
          <p:spPr bwMode="auto">
            <a:xfrm>
              <a:off x="7332663" y="2668588"/>
              <a:ext cx="319088" cy="542925"/>
            </a:xfrm>
            <a:custGeom>
              <a:avLst/>
              <a:gdLst>
                <a:gd name="T0" fmla="*/ 0 w 74"/>
                <a:gd name="T1" fmla="*/ 110 h 126"/>
                <a:gd name="T2" fmla="*/ 0 w 74"/>
                <a:gd name="T3" fmla="*/ 126 h 126"/>
                <a:gd name="T4" fmla="*/ 74 w 74"/>
                <a:gd name="T5" fmla="*/ 126 h 126"/>
                <a:gd name="T6" fmla="*/ 74 w 74"/>
                <a:gd name="T7" fmla="*/ 110 h 126"/>
                <a:gd name="T8" fmla="*/ 47 w 74"/>
                <a:gd name="T9" fmla="*/ 110 h 126"/>
                <a:gd name="T10" fmla="*/ 47 w 74"/>
                <a:gd name="T11" fmla="*/ 0 h 126"/>
                <a:gd name="T12" fmla="*/ 35 w 74"/>
                <a:gd name="T13" fmla="*/ 0 h 126"/>
                <a:gd name="T14" fmla="*/ 3 w 74"/>
                <a:gd name="T15" fmla="*/ 14 h 126"/>
                <a:gd name="T16" fmla="*/ 5 w 74"/>
                <a:gd name="T17" fmla="*/ 29 h 126"/>
                <a:gd name="T18" fmla="*/ 30 w 74"/>
                <a:gd name="T19" fmla="*/ 19 h 126"/>
                <a:gd name="T20" fmla="*/ 30 w 74"/>
                <a:gd name="T21" fmla="*/ 110 h 126"/>
                <a:gd name="T22" fmla="*/ 0 w 74"/>
                <a:gd name="T23"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26">
                  <a:moveTo>
                    <a:pt x="0" y="110"/>
                  </a:moveTo>
                  <a:cubicBezTo>
                    <a:pt x="0" y="126"/>
                    <a:pt x="0" y="126"/>
                    <a:pt x="0" y="126"/>
                  </a:cubicBezTo>
                  <a:cubicBezTo>
                    <a:pt x="74" y="126"/>
                    <a:pt x="74" y="126"/>
                    <a:pt x="74" y="126"/>
                  </a:cubicBezTo>
                  <a:cubicBezTo>
                    <a:pt x="74" y="110"/>
                    <a:pt x="74" y="110"/>
                    <a:pt x="74" y="110"/>
                  </a:cubicBezTo>
                  <a:cubicBezTo>
                    <a:pt x="47" y="110"/>
                    <a:pt x="47" y="110"/>
                    <a:pt x="47" y="110"/>
                  </a:cubicBezTo>
                  <a:cubicBezTo>
                    <a:pt x="47" y="0"/>
                    <a:pt x="47" y="0"/>
                    <a:pt x="47" y="0"/>
                  </a:cubicBezTo>
                  <a:cubicBezTo>
                    <a:pt x="35" y="0"/>
                    <a:pt x="35" y="0"/>
                    <a:pt x="35" y="0"/>
                  </a:cubicBezTo>
                  <a:cubicBezTo>
                    <a:pt x="28" y="4"/>
                    <a:pt x="14" y="11"/>
                    <a:pt x="3" y="14"/>
                  </a:cubicBezTo>
                  <a:cubicBezTo>
                    <a:pt x="5" y="29"/>
                    <a:pt x="5" y="29"/>
                    <a:pt x="5" y="29"/>
                  </a:cubicBezTo>
                  <a:cubicBezTo>
                    <a:pt x="12" y="27"/>
                    <a:pt x="23" y="23"/>
                    <a:pt x="30" y="19"/>
                  </a:cubicBezTo>
                  <a:cubicBezTo>
                    <a:pt x="30" y="110"/>
                    <a:pt x="30" y="110"/>
                    <a:pt x="30" y="110"/>
                  </a:cubicBezTo>
                  <a:lnTo>
                    <a:pt x="0" y="1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2">
              <a:extLst>
                <a:ext uri="{FF2B5EF4-FFF2-40B4-BE49-F238E27FC236}">
                  <a16:creationId xmlns:a16="http://schemas.microsoft.com/office/drawing/2014/main" id="{DEA93A15-FC3F-5F37-C416-E250C364E4CA}"/>
                </a:ext>
              </a:extLst>
            </p:cNvPr>
            <p:cNvSpPr>
              <a:spLocks noEditPoints="1"/>
            </p:cNvSpPr>
            <p:nvPr/>
          </p:nvSpPr>
          <p:spPr bwMode="auto">
            <a:xfrm>
              <a:off x="7848600" y="2663825"/>
              <a:ext cx="401638" cy="555625"/>
            </a:xfrm>
            <a:custGeom>
              <a:avLst/>
              <a:gdLst>
                <a:gd name="T0" fmla="*/ 47 w 93"/>
                <a:gd name="T1" fmla="*/ 0 h 129"/>
                <a:gd name="T2" fmla="*/ 0 w 93"/>
                <a:gd name="T3" fmla="*/ 64 h 129"/>
                <a:gd name="T4" fmla="*/ 47 w 93"/>
                <a:gd name="T5" fmla="*/ 129 h 129"/>
                <a:gd name="T6" fmla="*/ 93 w 93"/>
                <a:gd name="T7" fmla="*/ 64 h 129"/>
                <a:gd name="T8" fmla="*/ 47 w 93"/>
                <a:gd name="T9" fmla="*/ 0 h 129"/>
                <a:gd name="T10" fmla="*/ 48 w 93"/>
                <a:gd name="T11" fmla="*/ 113 h 129"/>
                <a:gd name="T12" fmla="*/ 18 w 93"/>
                <a:gd name="T13" fmla="*/ 63 h 129"/>
                <a:gd name="T14" fmla="*/ 46 w 93"/>
                <a:gd name="T15" fmla="*/ 15 h 129"/>
                <a:gd name="T16" fmla="*/ 75 w 93"/>
                <a:gd name="T17" fmla="*/ 64 h 129"/>
                <a:gd name="T18" fmla="*/ 48 w 93"/>
                <a:gd name="T19"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29">
                  <a:moveTo>
                    <a:pt x="47" y="0"/>
                  </a:moveTo>
                  <a:cubicBezTo>
                    <a:pt x="19" y="0"/>
                    <a:pt x="0" y="25"/>
                    <a:pt x="0" y="64"/>
                  </a:cubicBezTo>
                  <a:cubicBezTo>
                    <a:pt x="0" y="102"/>
                    <a:pt x="18" y="129"/>
                    <a:pt x="47" y="129"/>
                  </a:cubicBezTo>
                  <a:cubicBezTo>
                    <a:pt x="79" y="129"/>
                    <a:pt x="93" y="99"/>
                    <a:pt x="93" y="64"/>
                  </a:cubicBezTo>
                  <a:cubicBezTo>
                    <a:pt x="93" y="31"/>
                    <a:pt x="81" y="0"/>
                    <a:pt x="47" y="0"/>
                  </a:cubicBezTo>
                  <a:close/>
                  <a:moveTo>
                    <a:pt x="48" y="113"/>
                  </a:moveTo>
                  <a:cubicBezTo>
                    <a:pt x="28" y="113"/>
                    <a:pt x="18" y="92"/>
                    <a:pt x="18" y="63"/>
                  </a:cubicBezTo>
                  <a:cubicBezTo>
                    <a:pt x="18" y="33"/>
                    <a:pt x="30" y="15"/>
                    <a:pt x="46" y="15"/>
                  </a:cubicBezTo>
                  <a:cubicBezTo>
                    <a:pt x="65" y="15"/>
                    <a:pt x="75" y="33"/>
                    <a:pt x="75" y="64"/>
                  </a:cubicBezTo>
                  <a:cubicBezTo>
                    <a:pt x="75" y="91"/>
                    <a:pt x="67" y="113"/>
                    <a:pt x="48" y="1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3">
              <a:extLst>
                <a:ext uri="{FF2B5EF4-FFF2-40B4-BE49-F238E27FC236}">
                  <a16:creationId xmlns:a16="http://schemas.microsoft.com/office/drawing/2014/main" id="{E73F7155-AD3D-87FC-3028-F672054BEA83}"/>
                </a:ext>
              </a:extLst>
            </p:cNvPr>
            <p:cNvSpPr>
              <a:spLocks/>
            </p:cNvSpPr>
            <p:nvPr/>
          </p:nvSpPr>
          <p:spPr bwMode="auto">
            <a:xfrm>
              <a:off x="6789738" y="3414713"/>
              <a:ext cx="319088" cy="538163"/>
            </a:xfrm>
            <a:custGeom>
              <a:avLst/>
              <a:gdLst>
                <a:gd name="T0" fmla="*/ 47 w 74"/>
                <a:gd name="T1" fmla="*/ 0 h 125"/>
                <a:gd name="T2" fmla="*/ 35 w 74"/>
                <a:gd name="T3" fmla="*/ 0 h 125"/>
                <a:gd name="T4" fmla="*/ 3 w 74"/>
                <a:gd name="T5" fmla="*/ 14 h 125"/>
                <a:gd name="T6" fmla="*/ 5 w 74"/>
                <a:gd name="T7" fmla="*/ 29 h 125"/>
                <a:gd name="T8" fmla="*/ 30 w 74"/>
                <a:gd name="T9" fmla="*/ 19 h 125"/>
                <a:gd name="T10" fmla="*/ 30 w 74"/>
                <a:gd name="T11" fmla="*/ 110 h 125"/>
                <a:gd name="T12" fmla="*/ 0 w 74"/>
                <a:gd name="T13" fmla="*/ 110 h 125"/>
                <a:gd name="T14" fmla="*/ 0 w 74"/>
                <a:gd name="T15" fmla="*/ 125 h 125"/>
                <a:gd name="T16" fmla="*/ 74 w 74"/>
                <a:gd name="T17" fmla="*/ 125 h 125"/>
                <a:gd name="T18" fmla="*/ 74 w 74"/>
                <a:gd name="T19" fmla="*/ 110 h 125"/>
                <a:gd name="T20" fmla="*/ 47 w 74"/>
                <a:gd name="T21" fmla="*/ 110 h 125"/>
                <a:gd name="T22" fmla="*/ 47 w 74"/>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25">
                  <a:moveTo>
                    <a:pt x="47" y="0"/>
                  </a:moveTo>
                  <a:cubicBezTo>
                    <a:pt x="35" y="0"/>
                    <a:pt x="35" y="0"/>
                    <a:pt x="35" y="0"/>
                  </a:cubicBezTo>
                  <a:cubicBezTo>
                    <a:pt x="28" y="4"/>
                    <a:pt x="14" y="10"/>
                    <a:pt x="3" y="14"/>
                  </a:cubicBezTo>
                  <a:cubicBezTo>
                    <a:pt x="5" y="29"/>
                    <a:pt x="5" y="29"/>
                    <a:pt x="5" y="29"/>
                  </a:cubicBezTo>
                  <a:cubicBezTo>
                    <a:pt x="12" y="27"/>
                    <a:pt x="23" y="22"/>
                    <a:pt x="30" y="19"/>
                  </a:cubicBezTo>
                  <a:cubicBezTo>
                    <a:pt x="30" y="110"/>
                    <a:pt x="30" y="110"/>
                    <a:pt x="30" y="110"/>
                  </a:cubicBezTo>
                  <a:cubicBezTo>
                    <a:pt x="0" y="110"/>
                    <a:pt x="0" y="110"/>
                    <a:pt x="0" y="110"/>
                  </a:cubicBezTo>
                  <a:cubicBezTo>
                    <a:pt x="0" y="125"/>
                    <a:pt x="0" y="125"/>
                    <a:pt x="0" y="125"/>
                  </a:cubicBezTo>
                  <a:cubicBezTo>
                    <a:pt x="74" y="125"/>
                    <a:pt x="74" y="125"/>
                    <a:pt x="74" y="125"/>
                  </a:cubicBezTo>
                  <a:cubicBezTo>
                    <a:pt x="74" y="110"/>
                    <a:pt x="74" y="110"/>
                    <a:pt x="74" y="110"/>
                  </a:cubicBezTo>
                  <a:cubicBezTo>
                    <a:pt x="47" y="110"/>
                    <a:pt x="47" y="110"/>
                    <a:pt x="47" y="110"/>
                  </a:cubicBezTo>
                  <a:lnTo>
                    <a:pt x="4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4">
              <a:extLst>
                <a:ext uri="{FF2B5EF4-FFF2-40B4-BE49-F238E27FC236}">
                  <a16:creationId xmlns:a16="http://schemas.microsoft.com/office/drawing/2014/main" id="{E3927E39-23FD-A9C8-48A2-04361CFD1E07}"/>
                </a:ext>
              </a:extLst>
            </p:cNvPr>
            <p:cNvSpPr>
              <a:spLocks noEditPoints="1"/>
            </p:cNvSpPr>
            <p:nvPr/>
          </p:nvSpPr>
          <p:spPr bwMode="auto">
            <a:xfrm>
              <a:off x="7332663" y="3405188"/>
              <a:ext cx="400050" cy="560388"/>
            </a:xfrm>
            <a:custGeom>
              <a:avLst/>
              <a:gdLst>
                <a:gd name="T0" fmla="*/ 46 w 93"/>
                <a:gd name="T1" fmla="*/ 0 h 130"/>
                <a:gd name="T2" fmla="*/ 0 w 93"/>
                <a:gd name="T3" fmla="*/ 65 h 130"/>
                <a:gd name="T4" fmla="*/ 47 w 93"/>
                <a:gd name="T5" fmla="*/ 130 h 130"/>
                <a:gd name="T6" fmla="*/ 93 w 93"/>
                <a:gd name="T7" fmla="*/ 65 h 130"/>
                <a:gd name="T8" fmla="*/ 46 w 93"/>
                <a:gd name="T9" fmla="*/ 0 h 130"/>
                <a:gd name="T10" fmla="*/ 47 w 93"/>
                <a:gd name="T11" fmla="*/ 114 h 130"/>
                <a:gd name="T12" fmla="*/ 17 w 93"/>
                <a:gd name="T13" fmla="*/ 64 h 130"/>
                <a:gd name="T14" fmla="*/ 46 w 93"/>
                <a:gd name="T15" fmla="*/ 16 h 130"/>
                <a:gd name="T16" fmla="*/ 75 w 93"/>
                <a:gd name="T17" fmla="*/ 65 h 130"/>
                <a:gd name="T18" fmla="*/ 47 w 93"/>
                <a:gd name="T19"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30">
                  <a:moveTo>
                    <a:pt x="46" y="0"/>
                  </a:moveTo>
                  <a:cubicBezTo>
                    <a:pt x="18" y="0"/>
                    <a:pt x="0" y="26"/>
                    <a:pt x="0" y="65"/>
                  </a:cubicBezTo>
                  <a:cubicBezTo>
                    <a:pt x="0" y="103"/>
                    <a:pt x="17" y="130"/>
                    <a:pt x="47" y="130"/>
                  </a:cubicBezTo>
                  <a:cubicBezTo>
                    <a:pt x="78" y="130"/>
                    <a:pt x="93" y="100"/>
                    <a:pt x="93" y="65"/>
                  </a:cubicBezTo>
                  <a:cubicBezTo>
                    <a:pt x="93" y="32"/>
                    <a:pt x="80" y="0"/>
                    <a:pt x="46" y="0"/>
                  </a:cubicBezTo>
                  <a:close/>
                  <a:moveTo>
                    <a:pt x="47" y="114"/>
                  </a:moveTo>
                  <a:cubicBezTo>
                    <a:pt x="28" y="114"/>
                    <a:pt x="17" y="93"/>
                    <a:pt x="17" y="64"/>
                  </a:cubicBezTo>
                  <a:cubicBezTo>
                    <a:pt x="17" y="33"/>
                    <a:pt x="29" y="16"/>
                    <a:pt x="46" y="16"/>
                  </a:cubicBezTo>
                  <a:cubicBezTo>
                    <a:pt x="64" y="16"/>
                    <a:pt x="75" y="34"/>
                    <a:pt x="75" y="65"/>
                  </a:cubicBezTo>
                  <a:cubicBezTo>
                    <a:pt x="75" y="92"/>
                    <a:pt x="66" y="114"/>
                    <a:pt x="47" y="11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5">
              <a:extLst>
                <a:ext uri="{FF2B5EF4-FFF2-40B4-BE49-F238E27FC236}">
                  <a16:creationId xmlns:a16="http://schemas.microsoft.com/office/drawing/2014/main" id="{DA168C52-3E01-5BC2-09AF-88D903C4BB24}"/>
                </a:ext>
              </a:extLst>
            </p:cNvPr>
            <p:cNvSpPr>
              <a:spLocks/>
            </p:cNvSpPr>
            <p:nvPr/>
          </p:nvSpPr>
          <p:spPr bwMode="auto">
            <a:xfrm>
              <a:off x="7931150" y="3414713"/>
              <a:ext cx="319088" cy="538163"/>
            </a:xfrm>
            <a:custGeom>
              <a:avLst/>
              <a:gdLst>
                <a:gd name="T0" fmla="*/ 47 w 74"/>
                <a:gd name="T1" fmla="*/ 0 h 125"/>
                <a:gd name="T2" fmla="*/ 35 w 74"/>
                <a:gd name="T3" fmla="*/ 0 h 125"/>
                <a:gd name="T4" fmla="*/ 3 w 74"/>
                <a:gd name="T5" fmla="*/ 14 h 125"/>
                <a:gd name="T6" fmla="*/ 5 w 74"/>
                <a:gd name="T7" fmla="*/ 29 h 125"/>
                <a:gd name="T8" fmla="*/ 30 w 74"/>
                <a:gd name="T9" fmla="*/ 19 h 125"/>
                <a:gd name="T10" fmla="*/ 30 w 74"/>
                <a:gd name="T11" fmla="*/ 110 h 125"/>
                <a:gd name="T12" fmla="*/ 0 w 74"/>
                <a:gd name="T13" fmla="*/ 110 h 125"/>
                <a:gd name="T14" fmla="*/ 0 w 74"/>
                <a:gd name="T15" fmla="*/ 125 h 125"/>
                <a:gd name="T16" fmla="*/ 74 w 74"/>
                <a:gd name="T17" fmla="*/ 125 h 125"/>
                <a:gd name="T18" fmla="*/ 74 w 74"/>
                <a:gd name="T19" fmla="*/ 110 h 125"/>
                <a:gd name="T20" fmla="*/ 47 w 74"/>
                <a:gd name="T21" fmla="*/ 110 h 125"/>
                <a:gd name="T22" fmla="*/ 47 w 74"/>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25">
                  <a:moveTo>
                    <a:pt x="47" y="0"/>
                  </a:moveTo>
                  <a:cubicBezTo>
                    <a:pt x="35" y="0"/>
                    <a:pt x="35" y="0"/>
                    <a:pt x="35" y="0"/>
                  </a:cubicBezTo>
                  <a:cubicBezTo>
                    <a:pt x="28" y="4"/>
                    <a:pt x="14" y="10"/>
                    <a:pt x="3" y="14"/>
                  </a:cubicBezTo>
                  <a:cubicBezTo>
                    <a:pt x="5" y="29"/>
                    <a:pt x="5" y="29"/>
                    <a:pt x="5" y="29"/>
                  </a:cubicBezTo>
                  <a:cubicBezTo>
                    <a:pt x="12" y="27"/>
                    <a:pt x="23" y="22"/>
                    <a:pt x="30" y="19"/>
                  </a:cubicBezTo>
                  <a:cubicBezTo>
                    <a:pt x="30" y="110"/>
                    <a:pt x="30" y="110"/>
                    <a:pt x="30" y="110"/>
                  </a:cubicBezTo>
                  <a:cubicBezTo>
                    <a:pt x="0" y="110"/>
                    <a:pt x="0" y="110"/>
                    <a:pt x="0" y="110"/>
                  </a:cubicBezTo>
                  <a:cubicBezTo>
                    <a:pt x="0" y="125"/>
                    <a:pt x="0" y="125"/>
                    <a:pt x="0" y="125"/>
                  </a:cubicBezTo>
                  <a:cubicBezTo>
                    <a:pt x="74" y="125"/>
                    <a:pt x="74" y="125"/>
                    <a:pt x="74" y="125"/>
                  </a:cubicBezTo>
                  <a:cubicBezTo>
                    <a:pt x="74" y="110"/>
                    <a:pt x="74" y="110"/>
                    <a:pt x="74" y="110"/>
                  </a:cubicBezTo>
                  <a:cubicBezTo>
                    <a:pt x="47" y="110"/>
                    <a:pt x="47" y="110"/>
                    <a:pt x="47" y="110"/>
                  </a:cubicBezTo>
                  <a:lnTo>
                    <a:pt x="4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6">
              <a:extLst>
                <a:ext uri="{FF2B5EF4-FFF2-40B4-BE49-F238E27FC236}">
                  <a16:creationId xmlns:a16="http://schemas.microsoft.com/office/drawing/2014/main" id="{874A8832-8904-4141-C262-E8CC4B9680DC}"/>
                </a:ext>
              </a:extLst>
            </p:cNvPr>
            <p:cNvSpPr>
              <a:spLocks/>
            </p:cNvSpPr>
            <p:nvPr/>
          </p:nvSpPr>
          <p:spPr bwMode="auto">
            <a:xfrm>
              <a:off x="3106738" y="3254375"/>
              <a:ext cx="2687638" cy="525463"/>
            </a:xfrm>
            <a:custGeom>
              <a:avLst/>
              <a:gdLst>
                <a:gd name="T0" fmla="*/ 1693 w 1693"/>
                <a:gd name="T1" fmla="*/ 331 h 331"/>
                <a:gd name="T2" fmla="*/ 0 w 1693"/>
                <a:gd name="T3" fmla="*/ 331 h 331"/>
                <a:gd name="T4" fmla="*/ 0 w 1693"/>
                <a:gd name="T5" fmla="*/ 0 h 331"/>
                <a:gd name="T6" fmla="*/ 1693 w 1693"/>
                <a:gd name="T7" fmla="*/ 0 h 331"/>
                <a:gd name="T8" fmla="*/ 1693 w 1693"/>
                <a:gd name="T9" fmla="*/ 331 h 331"/>
                <a:gd name="T10" fmla="*/ 1693 w 1693"/>
                <a:gd name="T11" fmla="*/ 331 h 331"/>
              </a:gdLst>
              <a:ahLst/>
              <a:cxnLst>
                <a:cxn ang="0">
                  <a:pos x="T0" y="T1"/>
                </a:cxn>
                <a:cxn ang="0">
                  <a:pos x="T2" y="T3"/>
                </a:cxn>
                <a:cxn ang="0">
                  <a:pos x="T4" y="T5"/>
                </a:cxn>
                <a:cxn ang="0">
                  <a:pos x="T6" y="T7"/>
                </a:cxn>
                <a:cxn ang="0">
                  <a:pos x="T8" y="T9"/>
                </a:cxn>
                <a:cxn ang="0">
                  <a:pos x="T10" y="T11"/>
                </a:cxn>
              </a:cxnLst>
              <a:rect l="0" t="0" r="r" b="b"/>
              <a:pathLst>
                <a:path w="1693" h="331">
                  <a:moveTo>
                    <a:pt x="1693" y="331"/>
                  </a:moveTo>
                  <a:lnTo>
                    <a:pt x="0" y="331"/>
                  </a:lnTo>
                  <a:lnTo>
                    <a:pt x="0" y="0"/>
                  </a:lnTo>
                  <a:lnTo>
                    <a:pt x="1693" y="0"/>
                  </a:lnTo>
                  <a:lnTo>
                    <a:pt x="1693" y="331"/>
                  </a:lnTo>
                  <a:lnTo>
                    <a:pt x="1693" y="331"/>
                  </a:lnTo>
                  <a:close/>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47">
              <a:extLst>
                <a:ext uri="{FF2B5EF4-FFF2-40B4-BE49-F238E27FC236}">
                  <a16:creationId xmlns:a16="http://schemas.microsoft.com/office/drawing/2014/main" id="{5D05944B-566F-72DB-85A8-C110F3691A80}"/>
                </a:ext>
              </a:extLst>
            </p:cNvPr>
            <p:cNvSpPr>
              <a:spLocks/>
            </p:cNvSpPr>
            <p:nvPr/>
          </p:nvSpPr>
          <p:spPr bwMode="auto">
            <a:xfrm>
              <a:off x="3217863" y="3367088"/>
              <a:ext cx="125413" cy="274638"/>
            </a:xfrm>
            <a:custGeom>
              <a:avLst/>
              <a:gdLst>
                <a:gd name="T0" fmla="*/ 79 w 79"/>
                <a:gd name="T1" fmla="*/ 173 h 173"/>
                <a:gd name="T2" fmla="*/ 0 w 79"/>
                <a:gd name="T3" fmla="*/ 173 h 173"/>
                <a:gd name="T4" fmla="*/ 0 w 79"/>
                <a:gd name="T5" fmla="*/ 0 h 173"/>
                <a:gd name="T6" fmla="*/ 79 w 79"/>
                <a:gd name="T7" fmla="*/ 0 h 173"/>
                <a:gd name="T8" fmla="*/ 79 w 79"/>
                <a:gd name="T9" fmla="*/ 173 h 173"/>
                <a:gd name="T10" fmla="*/ 79 w 79"/>
                <a:gd name="T11" fmla="*/ 173 h 173"/>
              </a:gdLst>
              <a:ahLst/>
              <a:cxnLst>
                <a:cxn ang="0">
                  <a:pos x="T0" y="T1"/>
                </a:cxn>
                <a:cxn ang="0">
                  <a:pos x="T2" y="T3"/>
                </a:cxn>
                <a:cxn ang="0">
                  <a:pos x="T4" y="T5"/>
                </a:cxn>
                <a:cxn ang="0">
                  <a:pos x="T6" y="T7"/>
                </a:cxn>
                <a:cxn ang="0">
                  <a:pos x="T8" y="T9"/>
                </a:cxn>
                <a:cxn ang="0">
                  <a:pos x="T10" y="T11"/>
                </a:cxn>
              </a:cxnLst>
              <a:rect l="0" t="0" r="r" b="b"/>
              <a:pathLst>
                <a:path w="79" h="173">
                  <a:moveTo>
                    <a:pt x="79" y="173"/>
                  </a:moveTo>
                  <a:lnTo>
                    <a:pt x="0" y="173"/>
                  </a:lnTo>
                  <a:lnTo>
                    <a:pt x="0" y="0"/>
                  </a:lnTo>
                  <a:lnTo>
                    <a:pt x="79" y="0"/>
                  </a:lnTo>
                  <a:lnTo>
                    <a:pt x="79" y="173"/>
                  </a:lnTo>
                  <a:lnTo>
                    <a:pt x="79" y="1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8">
              <a:extLst>
                <a:ext uri="{FF2B5EF4-FFF2-40B4-BE49-F238E27FC236}">
                  <a16:creationId xmlns:a16="http://schemas.microsoft.com/office/drawing/2014/main" id="{710A3817-1DB6-F639-023B-A936D9C5DAC8}"/>
                </a:ext>
              </a:extLst>
            </p:cNvPr>
            <p:cNvSpPr>
              <a:spLocks/>
            </p:cNvSpPr>
            <p:nvPr/>
          </p:nvSpPr>
          <p:spPr bwMode="auto">
            <a:xfrm>
              <a:off x="3433763" y="3367088"/>
              <a:ext cx="125413" cy="274638"/>
            </a:xfrm>
            <a:custGeom>
              <a:avLst/>
              <a:gdLst>
                <a:gd name="T0" fmla="*/ 79 w 79"/>
                <a:gd name="T1" fmla="*/ 173 h 173"/>
                <a:gd name="T2" fmla="*/ 0 w 79"/>
                <a:gd name="T3" fmla="*/ 173 h 173"/>
                <a:gd name="T4" fmla="*/ 0 w 79"/>
                <a:gd name="T5" fmla="*/ 0 h 173"/>
                <a:gd name="T6" fmla="*/ 79 w 79"/>
                <a:gd name="T7" fmla="*/ 0 h 173"/>
                <a:gd name="T8" fmla="*/ 79 w 79"/>
                <a:gd name="T9" fmla="*/ 173 h 173"/>
                <a:gd name="T10" fmla="*/ 79 w 79"/>
                <a:gd name="T11" fmla="*/ 173 h 173"/>
              </a:gdLst>
              <a:ahLst/>
              <a:cxnLst>
                <a:cxn ang="0">
                  <a:pos x="T0" y="T1"/>
                </a:cxn>
                <a:cxn ang="0">
                  <a:pos x="T2" y="T3"/>
                </a:cxn>
                <a:cxn ang="0">
                  <a:pos x="T4" y="T5"/>
                </a:cxn>
                <a:cxn ang="0">
                  <a:pos x="T6" y="T7"/>
                </a:cxn>
                <a:cxn ang="0">
                  <a:pos x="T8" y="T9"/>
                </a:cxn>
                <a:cxn ang="0">
                  <a:pos x="T10" y="T11"/>
                </a:cxn>
              </a:cxnLst>
              <a:rect l="0" t="0" r="r" b="b"/>
              <a:pathLst>
                <a:path w="79" h="173">
                  <a:moveTo>
                    <a:pt x="79" y="173"/>
                  </a:moveTo>
                  <a:lnTo>
                    <a:pt x="0" y="173"/>
                  </a:lnTo>
                  <a:lnTo>
                    <a:pt x="0" y="0"/>
                  </a:lnTo>
                  <a:lnTo>
                    <a:pt x="79" y="0"/>
                  </a:lnTo>
                  <a:lnTo>
                    <a:pt x="79" y="173"/>
                  </a:lnTo>
                  <a:lnTo>
                    <a:pt x="79" y="1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9">
              <a:extLst>
                <a:ext uri="{FF2B5EF4-FFF2-40B4-BE49-F238E27FC236}">
                  <a16:creationId xmlns:a16="http://schemas.microsoft.com/office/drawing/2014/main" id="{E2496E3A-8BD7-42C5-3C15-BEF29E6A969B}"/>
                </a:ext>
              </a:extLst>
            </p:cNvPr>
            <p:cNvSpPr>
              <a:spLocks/>
            </p:cNvSpPr>
            <p:nvPr/>
          </p:nvSpPr>
          <p:spPr bwMode="auto">
            <a:xfrm>
              <a:off x="3652838" y="3367088"/>
              <a:ext cx="120650" cy="274638"/>
            </a:xfrm>
            <a:custGeom>
              <a:avLst/>
              <a:gdLst>
                <a:gd name="T0" fmla="*/ 76 w 76"/>
                <a:gd name="T1" fmla="*/ 173 h 173"/>
                <a:gd name="T2" fmla="*/ 0 w 76"/>
                <a:gd name="T3" fmla="*/ 173 h 173"/>
                <a:gd name="T4" fmla="*/ 0 w 76"/>
                <a:gd name="T5" fmla="*/ 0 h 173"/>
                <a:gd name="T6" fmla="*/ 76 w 76"/>
                <a:gd name="T7" fmla="*/ 0 h 173"/>
                <a:gd name="T8" fmla="*/ 76 w 76"/>
                <a:gd name="T9" fmla="*/ 173 h 173"/>
                <a:gd name="T10" fmla="*/ 76 w 76"/>
                <a:gd name="T11" fmla="*/ 173 h 173"/>
              </a:gdLst>
              <a:ahLst/>
              <a:cxnLst>
                <a:cxn ang="0">
                  <a:pos x="T0" y="T1"/>
                </a:cxn>
                <a:cxn ang="0">
                  <a:pos x="T2" y="T3"/>
                </a:cxn>
                <a:cxn ang="0">
                  <a:pos x="T4" y="T5"/>
                </a:cxn>
                <a:cxn ang="0">
                  <a:pos x="T6" y="T7"/>
                </a:cxn>
                <a:cxn ang="0">
                  <a:pos x="T8" y="T9"/>
                </a:cxn>
                <a:cxn ang="0">
                  <a:pos x="T10" y="T11"/>
                </a:cxn>
              </a:cxnLst>
              <a:rect l="0" t="0" r="r" b="b"/>
              <a:pathLst>
                <a:path w="76" h="173">
                  <a:moveTo>
                    <a:pt x="76" y="173"/>
                  </a:moveTo>
                  <a:lnTo>
                    <a:pt x="0" y="173"/>
                  </a:lnTo>
                  <a:lnTo>
                    <a:pt x="0" y="0"/>
                  </a:lnTo>
                  <a:lnTo>
                    <a:pt x="76" y="0"/>
                  </a:lnTo>
                  <a:lnTo>
                    <a:pt x="76" y="173"/>
                  </a:lnTo>
                  <a:lnTo>
                    <a:pt x="76" y="1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0">
              <a:extLst>
                <a:ext uri="{FF2B5EF4-FFF2-40B4-BE49-F238E27FC236}">
                  <a16:creationId xmlns:a16="http://schemas.microsoft.com/office/drawing/2014/main" id="{4C4026B0-C439-9B50-319A-22F7D78B1BAE}"/>
                </a:ext>
              </a:extLst>
            </p:cNvPr>
            <p:cNvSpPr>
              <a:spLocks/>
            </p:cNvSpPr>
            <p:nvPr/>
          </p:nvSpPr>
          <p:spPr bwMode="auto">
            <a:xfrm>
              <a:off x="3868738" y="3367088"/>
              <a:ext cx="120650" cy="274638"/>
            </a:xfrm>
            <a:custGeom>
              <a:avLst/>
              <a:gdLst>
                <a:gd name="T0" fmla="*/ 76 w 76"/>
                <a:gd name="T1" fmla="*/ 173 h 173"/>
                <a:gd name="T2" fmla="*/ 0 w 76"/>
                <a:gd name="T3" fmla="*/ 173 h 173"/>
                <a:gd name="T4" fmla="*/ 0 w 76"/>
                <a:gd name="T5" fmla="*/ 0 h 173"/>
                <a:gd name="T6" fmla="*/ 76 w 76"/>
                <a:gd name="T7" fmla="*/ 0 h 173"/>
                <a:gd name="T8" fmla="*/ 76 w 76"/>
                <a:gd name="T9" fmla="*/ 173 h 173"/>
                <a:gd name="T10" fmla="*/ 76 w 76"/>
                <a:gd name="T11" fmla="*/ 173 h 173"/>
              </a:gdLst>
              <a:ahLst/>
              <a:cxnLst>
                <a:cxn ang="0">
                  <a:pos x="T0" y="T1"/>
                </a:cxn>
                <a:cxn ang="0">
                  <a:pos x="T2" y="T3"/>
                </a:cxn>
                <a:cxn ang="0">
                  <a:pos x="T4" y="T5"/>
                </a:cxn>
                <a:cxn ang="0">
                  <a:pos x="T6" y="T7"/>
                </a:cxn>
                <a:cxn ang="0">
                  <a:pos x="T8" y="T9"/>
                </a:cxn>
                <a:cxn ang="0">
                  <a:pos x="T10" y="T11"/>
                </a:cxn>
              </a:cxnLst>
              <a:rect l="0" t="0" r="r" b="b"/>
              <a:pathLst>
                <a:path w="76" h="173">
                  <a:moveTo>
                    <a:pt x="76" y="173"/>
                  </a:moveTo>
                  <a:lnTo>
                    <a:pt x="0" y="173"/>
                  </a:lnTo>
                  <a:lnTo>
                    <a:pt x="0" y="0"/>
                  </a:lnTo>
                  <a:lnTo>
                    <a:pt x="76" y="0"/>
                  </a:lnTo>
                  <a:lnTo>
                    <a:pt x="76" y="173"/>
                  </a:lnTo>
                  <a:lnTo>
                    <a:pt x="76" y="1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1">
              <a:extLst>
                <a:ext uri="{FF2B5EF4-FFF2-40B4-BE49-F238E27FC236}">
                  <a16:creationId xmlns:a16="http://schemas.microsoft.com/office/drawing/2014/main" id="{4418FE7E-0F81-8F5E-5901-5723B69AFB12}"/>
                </a:ext>
              </a:extLst>
            </p:cNvPr>
            <p:cNvSpPr>
              <a:spLocks/>
            </p:cNvSpPr>
            <p:nvPr/>
          </p:nvSpPr>
          <p:spPr bwMode="auto">
            <a:xfrm>
              <a:off x="4084638" y="3367088"/>
              <a:ext cx="123825" cy="274638"/>
            </a:xfrm>
            <a:custGeom>
              <a:avLst/>
              <a:gdLst>
                <a:gd name="T0" fmla="*/ 78 w 78"/>
                <a:gd name="T1" fmla="*/ 173 h 173"/>
                <a:gd name="T2" fmla="*/ 0 w 78"/>
                <a:gd name="T3" fmla="*/ 173 h 173"/>
                <a:gd name="T4" fmla="*/ 0 w 78"/>
                <a:gd name="T5" fmla="*/ 0 h 173"/>
                <a:gd name="T6" fmla="*/ 78 w 78"/>
                <a:gd name="T7" fmla="*/ 0 h 173"/>
                <a:gd name="T8" fmla="*/ 78 w 78"/>
                <a:gd name="T9" fmla="*/ 173 h 173"/>
                <a:gd name="T10" fmla="*/ 78 w 78"/>
                <a:gd name="T11" fmla="*/ 173 h 173"/>
              </a:gdLst>
              <a:ahLst/>
              <a:cxnLst>
                <a:cxn ang="0">
                  <a:pos x="T0" y="T1"/>
                </a:cxn>
                <a:cxn ang="0">
                  <a:pos x="T2" y="T3"/>
                </a:cxn>
                <a:cxn ang="0">
                  <a:pos x="T4" y="T5"/>
                </a:cxn>
                <a:cxn ang="0">
                  <a:pos x="T6" y="T7"/>
                </a:cxn>
                <a:cxn ang="0">
                  <a:pos x="T8" y="T9"/>
                </a:cxn>
                <a:cxn ang="0">
                  <a:pos x="T10" y="T11"/>
                </a:cxn>
              </a:cxnLst>
              <a:rect l="0" t="0" r="r" b="b"/>
              <a:pathLst>
                <a:path w="78" h="173">
                  <a:moveTo>
                    <a:pt x="78" y="173"/>
                  </a:moveTo>
                  <a:lnTo>
                    <a:pt x="0" y="173"/>
                  </a:lnTo>
                  <a:lnTo>
                    <a:pt x="0" y="0"/>
                  </a:lnTo>
                  <a:lnTo>
                    <a:pt x="78" y="0"/>
                  </a:lnTo>
                  <a:lnTo>
                    <a:pt x="78" y="173"/>
                  </a:lnTo>
                  <a:lnTo>
                    <a:pt x="78" y="1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2">
              <a:extLst>
                <a:ext uri="{FF2B5EF4-FFF2-40B4-BE49-F238E27FC236}">
                  <a16:creationId xmlns:a16="http://schemas.microsoft.com/office/drawing/2014/main" id="{FA924510-0AAD-2A4F-2BAA-D65A8F792562}"/>
                </a:ext>
              </a:extLst>
            </p:cNvPr>
            <p:cNvSpPr>
              <a:spLocks/>
            </p:cNvSpPr>
            <p:nvPr/>
          </p:nvSpPr>
          <p:spPr bwMode="auto">
            <a:xfrm>
              <a:off x="3097213" y="3965575"/>
              <a:ext cx="2689225" cy="500063"/>
            </a:xfrm>
            <a:custGeom>
              <a:avLst/>
              <a:gdLst>
                <a:gd name="T0" fmla="*/ 1694 w 1694"/>
                <a:gd name="T1" fmla="*/ 315 h 315"/>
                <a:gd name="T2" fmla="*/ 0 w 1694"/>
                <a:gd name="T3" fmla="*/ 315 h 315"/>
                <a:gd name="T4" fmla="*/ 0 w 1694"/>
                <a:gd name="T5" fmla="*/ 0 h 315"/>
                <a:gd name="T6" fmla="*/ 1694 w 1694"/>
                <a:gd name="T7" fmla="*/ 0 h 315"/>
                <a:gd name="T8" fmla="*/ 1694 w 1694"/>
                <a:gd name="T9" fmla="*/ 315 h 315"/>
                <a:gd name="T10" fmla="*/ 1694 w 1694"/>
                <a:gd name="T11" fmla="*/ 315 h 315"/>
              </a:gdLst>
              <a:ahLst/>
              <a:cxnLst>
                <a:cxn ang="0">
                  <a:pos x="T0" y="T1"/>
                </a:cxn>
                <a:cxn ang="0">
                  <a:pos x="T2" y="T3"/>
                </a:cxn>
                <a:cxn ang="0">
                  <a:pos x="T4" y="T5"/>
                </a:cxn>
                <a:cxn ang="0">
                  <a:pos x="T6" y="T7"/>
                </a:cxn>
                <a:cxn ang="0">
                  <a:pos x="T8" y="T9"/>
                </a:cxn>
                <a:cxn ang="0">
                  <a:pos x="T10" y="T11"/>
                </a:cxn>
              </a:cxnLst>
              <a:rect l="0" t="0" r="r" b="b"/>
              <a:pathLst>
                <a:path w="1694" h="315">
                  <a:moveTo>
                    <a:pt x="1694" y="315"/>
                  </a:moveTo>
                  <a:lnTo>
                    <a:pt x="0" y="315"/>
                  </a:lnTo>
                  <a:lnTo>
                    <a:pt x="0" y="0"/>
                  </a:lnTo>
                  <a:lnTo>
                    <a:pt x="1694" y="0"/>
                  </a:lnTo>
                  <a:lnTo>
                    <a:pt x="1694" y="315"/>
                  </a:lnTo>
                  <a:lnTo>
                    <a:pt x="1694" y="315"/>
                  </a:lnTo>
                  <a:close/>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3">
              <a:extLst>
                <a:ext uri="{FF2B5EF4-FFF2-40B4-BE49-F238E27FC236}">
                  <a16:creationId xmlns:a16="http://schemas.microsoft.com/office/drawing/2014/main" id="{06DD73D3-DE06-A0A0-B323-3B6B78627432}"/>
                </a:ext>
              </a:extLst>
            </p:cNvPr>
            <p:cNvSpPr>
              <a:spLocks/>
            </p:cNvSpPr>
            <p:nvPr/>
          </p:nvSpPr>
          <p:spPr bwMode="auto">
            <a:xfrm>
              <a:off x="3209925" y="4068763"/>
              <a:ext cx="123825" cy="263525"/>
            </a:xfrm>
            <a:custGeom>
              <a:avLst/>
              <a:gdLst>
                <a:gd name="T0" fmla="*/ 78 w 78"/>
                <a:gd name="T1" fmla="*/ 166 h 166"/>
                <a:gd name="T2" fmla="*/ 0 w 78"/>
                <a:gd name="T3" fmla="*/ 166 h 166"/>
                <a:gd name="T4" fmla="*/ 0 w 78"/>
                <a:gd name="T5" fmla="*/ 0 h 166"/>
                <a:gd name="T6" fmla="*/ 78 w 78"/>
                <a:gd name="T7" fmla="*/ 0 h 166"/>
                <a:gd name="T8" fmla="*/ 78 w 78"/>
                <a:gd name="T9" fmla="*/ 166 h 166"/>
                <a:gd name="T10" fmla="*/ 78 w 78"/>
                <a:gd name="T11" fmla="*/ 166 h 166"/>
              </a:gdLst>
              <a:ahLst/>
              <a:cxnLst>
                <a:cxn ang="0">
                  <a:pos x="T0" y="T1"/>
                </a:cxn>
                <a:cxn ang="0">
                  <a:pos x="T2" y="T3"/>
                </a:cxn>
                <a:cxn ang="0">
                  <a:pos x="T4" y="T5"/>
                </a:cxn>
                <a:cxn ang="0">
                  <a:pos x="T6" y="T7"/>
                </a:cxn>
                <a:cxn ang="0">
                  <a:pos x="T8" y="T9"/>
                </a:cxn>
                <a:cxn ang="0">
                  <a:pos x="T10" y="T11"/>
                </a:cxn>
              </a:cxnLst>
              <a:rect l="0" t="0" r="r" b="b"/>
              <a:pathLst>
                <a:path w="78" h="166">
                  <a:moveTo>
                    <a:pt x="78" y="166"/>
                  </a:moveTo>
                  <a:lnTo>
                    <a:pt x="0" y="166"/>
                  </a:lnTo>
                  <a:lnTo>
                    <a:pt x="0" y="0"/>
                  </a:lnTo>
                  <a:lnTo>
                    <a:pt x="78" y="0"/>
                  </a:lnTo>
                  <a:lnTo>
                    <a:pt x="78" y="166"/>
                  </a:lnTo>
                  <a:lnTo>
                    <a:pt x="78"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4">
              <a:extLst>
                <a:ext uri="{FF2B5EF4-FFF2-40B4-BE49-F238E27FC236}">
                  <a16:creationId xmlns:a16="http://schemas.microsoft.com/office/drawing/2014/main" id="{04E3BE2D-9CB5-E8F9-B90E-72BD2635500B}"/>
                </a:ext>
              </a:extLst>
            </p:cNvPr>
            <p:cNvSpPr>
              <a:spLocks/>
            </p:cNvSpPr>
            <p:nvPr/>
          </p:nvSpPr>
          <p:spPr bwMode="auto">
            <a:xfrm>
              <a:off x="3424238" y="4068763"/>
              <a:ext cx="125413" cy="263525"/>
            </a:xfrm>
            <a:custGeom>
              <a:avLst/>
              <a:gdLst>
                <a:gd name="T0" fmla="*/ 79 w 79"/>
                <a:gd name="T1" fmla="*/ 166 h 166"/>
                <a:gd name="T2" fmla="*/ 0 w 79"/>
                <a:gd name="T3" fmla="*/ 166 h 166"/>
                <a:gd name="T4" fmla="*/ 0 w 79"/>
                <a:gd name="T5" fmla="*/ 0 h 166"/>
                <a:gd name="T6" fmla="*/ 79 w 79"/>
                <a:gd name="T7" fmla="*/ 0 h 166"/>
                <a:gd name="T8" fmla="*/ 79 w 79"/>
                <a:gd name="T9" fmla="*/ 166 h 166"/>
                <a:gd name="T10" fmla="*/ 79 w 79"/>
                <a:gd name="T11" fmla="*/ 166 h 166"/>
              </a:gdLst>
              <a:ahLst/>
              <a:cxnLst>
                <a:cxn ang="0">
                  <a:pos x="T0" y="T1"/>
                </a:cxn>
                <a:cxn ang="0">
                  <a:pos x="T2" y="T3"/>
                </a:cxn>
                <a:cxn ang="0">
                  <a:pos x="T4" y="T5"/>
                </a:cxn>
                <a:cxn ang="0">
                  <a:pos x="T6" y="T7"/>
                </a:cxn>
                <a:cxn ang="0">
                  <a:pos x="T8" y="T9"/>
                </a:cxn>
                <a:cxn ang="0">
                  <a:pos x="T10" y="T11"/>
                </a:cxn>
              </a:cxnLst>
              <a:rect l="0" t="0" r="r" b="b"/>
              <a:pathLst>
                <a:path w="79" h="166">
                  <a:moveTo>
                    <a:pt x="79" y="166"/>
                  </a:moveTo>
                  <a:lnTo>
                    <a:pt x="0" y="166"/>
                  </a:lnTo>
                  <a:lnTo>
                    <a:pt x="0" y="0"/>
                  </a:lnTo>
                  <a:lnTo>
                    <a:pt x="79" y="0"/>
                  </a:lnTo>
                  <a:lnTo>
                    <a:pt x="79" y="166"/>
                  </a:lnTo>
                  <a:lnTo>
                    <a:pt x="79"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5">
              <a:extLst>
                <a:ext uri="{FF2B5EF4-FFF2-40B4-BE49-F238E27FC236}">
                  <a16:creationId xmlns:a16="http://schemas.microsoft.com/office/drawing/2014/main" id="{25AA545F-9BF2-823D-3D90-E39B28B99CBC}"/>
                </a:ext>
              </a:extLst>
            </p:cNvPr>
            <p:cNvSpPr>
              <a:spLocks/>
            </p:cNvSpPr>
            <p:nvPr/>
          </p:nvSpPr>
          <p:spPr bwMode="auto">
            <a:xfrm>
              <a:off x="3640138" y="4068763"/>
              <a:ext cx="125413" cy="263525"/>
            </a:xfrm>
            <a:custGeom>
              <a:avLst/>
              <a:gdLst>
                <a:gd name="T0" fmla="*/ 79 w 79"/>
                <a:gd name="T1" fmla="*/ 166 h 166"/>
                <a:gd name="T2" fmla="*/ 0 w 79"/>
                <a:gd name="T3" fmla="*/ 166 h 166"/>
                <a:gd name="T4" fmla="*/ 0 w 79"/>
                <a:gd name="T5" fmla="*/ 0 h 166"/>
                <a:gd name="T6" fmla="*/ 79 w 79"/>
                <a:gd name="T7" fmla="*/ 0 h 166"/>
                <a:gd name="T8" fmla="*/ 79 w 79"/>
                <a:gd name="T9" fmla="*/ 166 h 166"/>
                <a:gd name="T10" fmla="*/ 79 w 79"/>
                <a:gd name="T11" fmla="*/ 166 h 166"/>
              </a:gdLst>
              <a:ahLst/>
              <a:cxnLst>
                <a:cxn ang="0">
                  <a:pos x="T0" y="T1"/>
                </a:cxn>
                <a:cxn ang="0">
                  <a:pos x="T2" y="T3"/>
                </a:cxn>
                <a:cxn ang="0">
                  <a:pos x="T4" y="T5"/>
                </a:cxn>
                <a:cxn ang="0">
                  <a:pos x="T6" y="T7"/>
                </a:cxn>
                <a:cxn ang="0">
                  <a:pos x="T8" y="T9"/>
                </a:cxn>
                <a:cxn ang="0">
                  <a:pos x="T10" y="T11"/>
                </a:cxn>
              </a:cxnLst>
              <a:rect l="0" t="0" r="r" b="b"/>
              <a:pathLst>
                <a:path w="79" h="166">
                  <a:moveTo>
                    <a:pt x="79" y="166"/>
                  </a:moveTo>
                  <a:lnTo>
                    <a:pt x="0" y="166"/>
                  </a:lnTo>
                  <a:lnTo>
                    <a:pt x="0" y="0"/>
                  </a:lnTo>
                  <a:lnTo>
                    <a:pt x="79" y="0"/>
                  </a:lnTo>
                  <a:lnTo>
                    <a:pt x="79" y="166"/>
                  </a:lnTo>
                  <a:lnTo>
                    <a:pt x="79"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6">
              <a:extLst>
                <a:ext uri="{FF2B5EF4-FFF2-40B4-BE49-F238E27FC236}">
                  <a16:creationId xmlns:a16="http://schemas.microsoft.com/office/drawing/2014/main" id="{819BF2F7-5CCB-45CD-8117-F3F58EB55AB4}"/>
                </a:ext>
              </a:extLst>
            </p:cNvPr>
            <p:cNvSpPr>
              <a:spLocks/>
            </p:cNvSpPr>
            <p:nvPr/>
          </p:nvSpPr>
          <p:spPr bwMode="auto">
            <a:xfrm>
              <a:off x="3860800" y="4068763"/>
              <a:ext cx="120650" cy="263525"/>
            </a:xfrm>
            <a:custGeom>
              <a:avLst/>
              <a:gdLst>
                <a:gd name="T0" fmla="*/ 76 w 76"/>
                <a:gd name="T1" fmla="*/ 166 h 166"/>
                <a:gd name="T2" fmla="*/ 0 w 76"/>
                <a:gd name="T3" fmla="*/ 166 h 166"/>
                <a:gd name="T4" fmla="*/ 0 w 76"/>
                <a:gd name="T5" fmla="*/ 0 h 166"/>
                <a:gd name="T6" fmla="*/ 76 w 76"/>
                <a:gd name="T7" fmla="*/ 0 h 166"/>
                <a:gd name="T8" fmla="*/ 76 w 76"/>
                <a:gd name="T9" fmla="*/ 166 h 166"/>
                <a:gd name="T10" fmla="*/ 76 w 76"/>
                <a:gd name="T11" fmla="*/ 166 h 166"/>
              </a:gdLst>
              <a:ahLst/>
              <a:cxnLst>
                <a:cxn ang="0">
                  <a:pos x="T0" y="T1"/>
                </a:cxn>
                <a:cxn ang="0">
                  <a:pos x="T2" y="T3"/>
                </a:cxn>
                <a:cxn ang="0">
                  <a:pos x="T4" y="T5"/>
                </a:cxn>
                <a:cxn ang="0">
                  <a:pos x="T6" y="T7"/>
                </a:cxn>
                <a:cxn ang="0">
                  <a:pos x="T8" y="T9"/>
                </a:cxn>
                <a:cxn ang="0">
                  <a:pos x="T10" y="T11"/>
                </a:cxn>
              </a:cxnLst>
              <a:rect l="0" t="0" r="r" b="b"/>
              <a:pathLst>
                <a:path w="76" h="166">
                  <a:moveTo>
                    <a:pt x="76" y="166"/>
                  </a:moveTo>
                  <a:lnTo>
                    <a:pt x="0" y="166"/>
                  </a:lnTo>
                  <a:lnTo>
                    <a:pt x="0" y="0"/>
                  </a:lnTo>
                  <a:lnTo>
                    <a:pt x="76" y="0"/>
                  </a:lnTo>
                  <a:lnTo>
                    <a:pt x="76" y="166"/>
                  </a:lnTo>
                  <a:lnTo>
                    <a:pt x="76"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7">
              <a:extLst>
                <a:ext uri="{FF2B5EF4-FFF2-40B4-BE49-F238E27FC236}">
                  <a16:creationId xmlns:a16="http://schemas.microsoft.com/office/drawing/2014/main" id="{56E96C8D-E12B-F2C8-D24F-1A223FF7CBFB}"/>
                </a:ext>
              </a:extLst>
            </p:cNvPr>
            <p:cNvSpPr>
              <a:spLocks/>
            </p:cNvSpPr>
            <p:nvPr/>
          </p:nvSpPr>
          <p:spPr bwMode="auto">
            <a:xfrm>
              <a:off x="4075113" y="4068763"/>
              <a:ext cx="125413" cy="263525"/>
            </a:xfrm>
            <a:custGeom>
              <a:avLst/>
              <a:gdLst>
                <a:gd name="T0" fmla="*/ 79 w 79"/>
                <a:gd name="T1" fmla="*/ 166 h 166"/>
                <a:gd name="T2" fmla="*/ 0 w 79"/>
                <a:gd name="T3" fmla="*/ 166 h 166"/>
                <a:gd name="T4" fmla="*/ 0 w 79"/>
                <a:gd name="T5" fmla="*/ 0 h 166"/>
                <a:gd name="T6" fmla="*/ 79 w 79"/>
                <a:gd name="T7" fmla="*/ 0 h 166"/>
                <a:gd name="T8" fmla="*/ 79 w 79"/>
                <a:gd name="T9" fmla="*/ 166 h 166"/>
                <a:gd name="T10" fmla="*/ 79 w 79"/>
                <a:gd name="T11" fmla="*/ 166 h 166"/>
              </a:gdLst>
              <a:ahLst/>
              <a:cxnLst>
                <a:cxn ang="0">
                  <a:pos x="T0" y="T1"/>
                </a:cxn>
                <a:cxn ang="0">
                  <a:pos x="T2" y="T3"/>
                </a:cxn>
                <a:cxn ang="0">
                  <a:pos x="T4" y="T5"/>
                </a:cxn>
                <a:cxn ang="0">
                  <a:pos x="T6" y="T7"/>
                </a:cxn>
                <a:cxn ang="0">
                  <a:pos x="T8" y="T9"/>
                </a:cxn>
                <a:cxn ang="0">
                  <a:pos x="T10" y="T11"/>
                </a:cxn>
              </a:cxnLst>
              <a:rect l="0" t="0" r="r" b="b"/>
              <a:pathLst>
                <a:path w="79" h="166">
                  <a:moveTo>
                    <a:pt x="79" y="166"/>
                  </a:moveTo>
                  <a:lnTo>
                    <a:pt x="0" y="166"/>
                  </a:lnTo>
                  <a:lnTo>
                    <a:pt x="0" y="0"/>
                  </a:lnTo>
                  <a:lnTo>
                    <a:pt x="79" y="0"/>
                  </a:lnTo>
                  <a:lnTo>
                    <a:pt x="79" y="166"/>
                  </a:lnTo>
                  <a:lnTo>
                    <a:pt x="79"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8">
              <a:extLst>
                <a:ext uri="{FF2B5EF4-FFF2-40B4-BE49-F238E27FC236}">
                  <a16:creationId xmlns:a16="http://schemas.microsoft.com/office/drawing/2014/main" id="{C66D310A-662E-04C9-4FFC-58F462CE1262}"/>
                </a:ext>
              </a:extLst>
            </p:cNvPr>
            <p:cNvSpPr>
              <a:spLocks/>
            </p:cNvSpPr>
            <p:nvPr/>
          </p:nvSpPr>
          <p:spPr bwMode="auto">
            <a:xfrm>
              <a:off x="4291013" y="4068763"/>
              <a:ext cx="125413" cy="263525"/>
            </a:xfrm>
            <a:custGeom>
              <a:avLst/>
              <a:gdLst>
                <a:gd name="T0" fmla="*/ 79 w 79"/>
                <a:gd name="T1" fmla="*/ 166 h 166"/>
                <a:gd name="T2" fmla="*/ 0 w 79"/>
                <a:gd name="T3" fmla="*/ 166 h 166"/>
                <a:gd name="T4" fmla="*/ 0 w 79"/>
                <a:gd name="T5" fmla="*/ 0 h 166"/>
                <a:gd name="T6" fmla="*/ 79 w 79"/>
                <a:gd name="T7" fmla="*/ 0 h 166"/>
                <a:gd name="T8" fmla="*/ 79 w 79"/>
                <a:gd name="T9" fmla="*/ 166 h 166"/>
                <a:gd name="T10" fmla="*/ 79 w 79"/>
                <a:gd name="T11" fmla="*/ 166 h 166"/>
              </a:gdLst>
              <a:ahLst/>
              <a:cxnLst>
                <a:cxn ang="0">
                  <a:pos x="T0" y="T1"/>
                </a:cxn>
                <a:cxn ang="0">
                  <a:pos x="T2" y="T3"/>
                </a:cxn>
                <a:cxn ang="0">
                  <a:pos x="T4" y="T5"/>
                </a:cxn>
                <a:cxn ang="0">
                  <a:pos x="T6" y="T7"/>
                </a:cxn>
                <a:cxn ang="0">
                  <a:pos x="T8" y="T9"/>
                </a:cxn>
                <a:cxn ang="0">
                  <a:pos x="T10" y="T11"/>
                </a:cxn>
              </a:cxnLst>
              <a:rect l="0" t="0" r="r" b="b"/>
              <a:pathLst>
                <a:path w="79" h="166">
                  <a:moveTo>
                    <a:pt x="79" y="166"/>
                  </a:moveTo>
                  <a:lnTo>
                    <a:pt x="0" y="166"/>
                  </a:lnTo>
                  <a:lnTo>
                    <a:pt x="0" y="0"/>
                  </a:lnTo>
                  <a:lnTo>
                    <a:pt x="79" y="0"/>
                  </a:lnTo>
                  <a:lnTo>
                    <a:pt x="79" y="166"/>
                  </a:lnTo>
                  <a:lnTo>
                    <a:pt x="79"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10F36438-48B0-B663-827D-CC7F4A85254F}"/>
                </a:ext>
              </a:extLst>
            </p:cNvPr>
            <p:cNvSpPr>
              <a:spLocks/>
            </p:cNvSpPr>
            <p:nvPr/>
          </p:nvSpPr>
          <p:spPr bwMode="auto">
            <a:xfrm>
              <a:off x="4506913" y="4068763"/>
              <a:ext cx="123825" cy="263525"/>
            </a:xfrm>
            <a:custGeom>
              <a:avLst/>
              <a:gdLst>
                <a:gd name="T0" fmla="*/ 78 w 78"/>
                <a:gd name="T1" fmla="*/ 166 h 166"/>
                <a:gd name="T2" fmla="*/ 0 w 78"/>
                <a:gd name="T3" fmla="*/ 166 h 166"/>
                <a:gd name="T4" fmla="*/ 0 w 78"/>
                <a:gd name="T5" fmla="*/ 0 h 166"/>
                <a:gd name="T6" fmla="*/ 78 w 78"/>
                <a:gd name="T7" fmla="*/ 0 h 166"/>
                <a:gd name="T8" fmla="*/ 78 w 78"/>
                <a:gd name="T9" fmla="*/ 166 h 166"/>
                <a:gd name="T10" fmla="*/ 78 w 78"/>
                <a:gd name="T11" fmla="*/ 166 h 166"/>
              </a:gdLst>
              <a:ahLst/>
              <a:cxnLst>
                <a:cxn ang="0">
                  <a:pos x="T0" y="T1"/>
                </a:cxn>
                <a:cxn ang="0">
                  <a:pos x="T2" y="T3"/>
                </a:cxn>
                <a:cxn ang="0">
                  <a:pos x="T4" y="T5"/>
                </a:cxn>
                <a:cxn ang="0">
                  <a:pos x="T6" y="T7"/>
                </a:cxn>
                <a:cxn ang="0">
                  <a:pos x="T8" y="T9"/>
                </a:cxn>
                <a:cxn ang="0">
                  <a:pos x="T10" y="T11"/>
                </a:cxn>
              </a:cxnLst>
              <a:rect l="0" t="0" r="r" b="b"/>
              <a:pathLst>
                <a:path w="78" h="166">
                  <a:moveTo>
                    <a:pt x="78" y="166"/>
                  </a:moveTo>
                  <a:lnTo>
                    <a:pt x="0" y="166"/>
                  </a:lnTo>
                  <a:lnTo>
                    <a:pt x="0" y="0"/>
                  </a:lnTo>
                  <a:lnTo>
                    <a:pt x="78" y="0"/>
                  </a:lnTo>
                  <a:lnTo>
                    <a:pt x="78" y="166"/>
                  </a:lnTo>
                  <a:lnTo>
                    <a:pt x="78"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5A26C2B5-687F-606C-1E15-17149E96CDF5}"/>
                </a:ext>
              </a:extLst>
            </p:cNvPr>
            <p:cNvSpPr>
              <a:spLocks/>
            </p:cNvSpPr>
            <p:nvPr/>
          </p:nvSpPr>
          <p:spPr bwMode="auto">
            <a:xfrm>
              <a:off x="4725988" y="4068763"/>
              <a:ext cx="120650" cy="263525"/>
            </a:xfrm>
            <a:custGeom>
              <a:avLst/>
              <a:gdLst>
                <a:gd name="T0" fmla="*/ 76 w 76"/>
                <a:gd name="T1" fmla="*/ 166 h 166"/>
                <a:gd name="T2" fmla="*/ 0 w 76"/>
                <a:gd name="T3" fmla="*/ 166 h 166"/>
                <a:gd name="T4" fmla="*/ 0 w 76"/>
                <a:gd name="T5" fmla="*/ 0 h 166"/>
                <a:gd name="T6" fmla="*/ 76 w 76"/>
                <a:gd name="T7" fmla="*/ 0 h 166"/>
                <a:gd name="T8" fmla="*/ 76 w 76"/>
                <a:gd name="T9" fmla="*/ 166 h 166"/>
                <a:gd name="T10" fmla="*/ 76 w 76"/>
                <a:gd name="T11" fmla="*/ 166 h 166"/>
              </a:gdLst>
              <a:ahLst/>
              <a:cxnLst>
                <a:cxn ang="0">
                  <a:pos x="T0" y="T1"/>
                </a:cxn>
                <a:cxn ang="0">
                  <a:pos x="T2" y="T3"/>
                </a:cxn>
                <a:cxn ang="0">
                  <a:pos x="T4" y="T5"/>
                </a:cxn>
                <a:cxn ang="0">
                  <a:pos x="T6" y="T7"/>
                </a:cxn>
                <a:cxn ang="0">
                  <a:pos x="T8" y="T9"/>
                </a:cxn>
                <a:cxn ang="0">
                  <a:pos x="T10" y="T11"/>
                </a:cxn>
              </a:cxnLst>
              <a:rect l="0" t="0" r="r" b="b"/>
              <a:pathLst>
                <a:path w="76" h="166">
                  <a:moveTo>
                    <a:pt x="76" y="166"/>
                  </a:moveTo>
                  <a:lnTo>
                    <a:pt x="0" y="166"/>
                  </a:lnTo>
                  <a:lnTo>
                    <a:pt x="0" y="0"/>
                  </a:lnTo>
                  <a:lnTo>
                    <a:pt x="76" y="0"/>
                  </a:lnTo>
                  <a:lnTo>
                    <a:pt x="76" y="166"/>
                  </a:lnTo>
                  <a:lnTo>
                    <a:pt x="76" y="1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70ED1C2F-C42D-1A8B-5837-4FA7C3F11B40}"/>
                </a:ext>
              </a:extLst>
            </p:cNvPr>
            <p:cNvSpPr>
              <a:spLocks/>
            </p:cNvSpPr>
            <p:nvPr/>
          </p:nvSpPr>
          <p:spPr bwMode="auto">
            <a:xfrm>
              <a:off x="6319838" y="4414838"/>
              <a:ext cx="1503363" cy="930275"/>
            </a:xfrm>
            <a:custGeom>
              <a:avLst/>
              <a:gdLst>
                <a:gd name="T0" fmla="*/ 23 w 349"/>
                <a:gd name="T1" fmla="*/ 56 h 216"/>
                <a:gd name="T2" fmla="*/ 0 w 349"/>
                <a:gd name="T3" fmla="*/ 111 h 216"/>
                <a:gd name="T4" fmla="*/ 312 w 349"/>
                <a:gd name="T5" fmla="*/ 216 h 216"/>
                <a:gd name="T6" fmla="*/ 349 w 349"/>
                <a:gd name="T7" fmla="*/ 105 h 216"/>
                <a:gd name="T8" fmla="*/ 38 w 349"/>
                <a:gd name="T9" fmla="*/ 0 h 216"/>
                <a:gd name="T10" fmla="*/ 23 w 349"/>
                <a:gd name="T11" fmla="*/ 56 h 216"/>
              </a:gdLst>
              <a:ahLst/>
              <a:cxnLst>
                <a:cxn ang="0">
                  <a:pos x="T0" y="T1"/>
                </a:cxn>
                <a:cxn ang="0">
                  <a:pos x="T2" y="T3"/>
                </a:cxn>
                <a:cxn ang="0">
                  <a:pos x="T4" y="T5"/>
                </a:cxn>
                <a:cxn ang="0">
                  <a:pos x="T6" y="T7"/>
                </a:cxn>
                <a:cxn ang="0">
                  <a:pos x="T8" y="T9"/>
                </a:cxn>
                <a:cxn ang="0">
                  <a:pos x="T10" y="T11"/>
                </a:cxn>
              </a:cxnLst>
              <a:rect l="0" t="0" r="r" b="b"/>
              <a:pathLst>
                <a:path w="349" h="216">
                  <a:moveTo>
                    <a:pt x="23" y="56"/>
                  </a:moveTo>
                  <a:cubicBezTo>
                    <a:pt x="17" y="75"/>
                    <a:pt x="9" y="93"/>
                    <a:pt x="0" y="111"/>
                  </a:cubicBezTo>
                  <a:cubicBezTo>
                    <a:pt x="312" y="216"/>
                    <a:pt x="312" y="216"/>
                    <a:pt x="312" y="216"/>
                  </a:cubicBezTo>
                  <a:cubicBezTo>
                    <a:pt x="349" y="105"/>
                    <a:pt x="349" y="105"/>
                    <a:pt x="349" y="105"/>
                  </a:cubicBezTo>
                  <a:cubicBezTo>
                    <a:pt x="38" y="0"/>
                    <a:pt x="38" y="0"/>
                    <a:pt x="38" y="0"/>
                  </a:cubicBezTo>
                  <a:cubicBezTo>
                    <a:pt x="34" y="19"/>
                    <a:pt x="29" y="37"/>
                    <a:pt x="23" y="56"/>
                  </a:cubicBezTo>
                  <a:close/>
                </a:path>
              </a:pathLst>
            </a:custGeom>
            <a:solidFill>
              <a:srgbClr val="D3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2">
              <a:extLst>
                <a:ext uri="{FF2B5EF4-FFF2-40B4-BE49-F238E27FC236}">
                  <a16:creationId xmlns:a16="http://schemas.microsoft.com/office/drawing/2014/main" id="{1F4E0D80-C652-134B-65A2-E998F952D549}"/>
                </a:ext>
              </a:extLst>
            </p:cNvPr>
            <p:cNvSpPr>
              <a:spLocks noEditPoints="1"/>
            </p:cNvSpPr>
            <p:nvPr/>
          </p:nvSpPr>
          <p:spPr bwMode="auto">
            <a:xfrm>
              <a:off x="2295525" y="1728788"/>
              <a:ext cx="4273550" cy="4430713"/>
            </a:xfrm>
            <a:custGeom>
              <a:avLst/>
              <a:gdLst>
                <a:gd name="T0" fmla="*/ 957 w 992"/>
                <a:gd name="T1" fmla="*/ 368 h 1028"/>
                <a:gd name="T2" fmla="*/ 702 w 992"/>
                <a:gd name="T3" fmla="*/ 84 h 1028"/>
                <a:gd name="T4" fmla="*/ 608 w 992"/>
                <a:gd name="T5" fmla="*/ 52 h 1028"/>
                <a:gd name="T6" fmla="*/ 58 w 992"/>
                <a:gd name="T7" fmla="*/ 320 h 1028"/>
                <a:gd name="T8" fmla="*/ 47 w 992"/>
                <a:gd name="T9" fmla="*/ 699 h 1028"/>
                <a:gd name="T10" fmla="*/ 47 w 992"/>
                <a:gd name="T11" fmla="*/ 699 h 1028"/>
                <a:gd name="T12" fmla="*/ 294 w 992"/>
                <a:gd name="T13" fmla="*/ 963 h 1028"/>
                <a:gd name="T14" fmla="*/ 409 w 992"/>
                <a:gd name="T15" fmla="*/ 1000 h 1028"/>
                <a:gd name="T16" fmla="*/ 824 w 992"/>
                <a:gd name="T17" fmla="*/ 882 h 1028"/>
                <a:gd name="T18" fmla="*/ 909 w 992"/>
                <a:gd name="T19" fmla="*/ 780 h 1028"/>
                <a:gd name="T20" fmla="*/ 938 w 992"/>
                <a:gd name="T21" fmla="*/ 728 h 1028"/>
                <a:gd name="T22" fmla="*/ 958 w 992"/>
                <a:gd name="T23" fmla="*/ 674 h 1028"/>
                <a:gd name="T24" fmla="*/ 958 w 992"/>
                <a:gd name="T25" fmla="*/ 674 h 1028"/>
                <a:gd name="T26" fmla="*/ 957 w 992"/>
                <a:gd name="T27" fmla="*/ 368 h 1028"/>
                <a:gd name="T28" fmla="*/ 852 w 992"/>
                <a:gd name="T29" fmla="*/ 643 h 1028"/>
                <a:gd name="T30" fmla="*/ 498 w 992"/>
                <a:gd name="T31" fmla="*/ 897 h 1028"/>
                <a:gd name="T32" fmla="*/ 379 w 992"/>
                <a:gd name="T33" fmla="*/ 877 h 1028"/>
                <a:gd name="T34" fmla="*/ 133 w 992"/>
                <a:gd name="T35" fmla="*/ 600 h 1028"/>
                <a:gd name="T36" fmla="*/ 144 w 992"/>
                <a:gd name="T37" fmla="*/ 404 h 1028"/>
                <a:gd name="T38" fmla="*/ 163 w 992"/>
                <a:gd name="T39" fmla="*/ 361 h 1028"/>
                <a:gd name="T40" fmla="*/ 522 w 992"/>
                <a:gd name="T41" fmla="*/ 152 h 1028"/>
                <a:gd name="T42" fmla="*/ 617 w 992"/>
                <a:gd name="T43" fmla="*/ 170 h 1028"/>
                <a:gd name="T44" fmla="*/ 867 w 992"/>
                <a:gd name="T45" fmla="*/ 471 h 1028"/>
                <a:gd name="T46" fmla="*/ 855 w 992"/>
                <a:gd name="T47" fmla="*/ 633 h 1028"/>
                <a:gd name="T48" fmla="*/ 852 w 992"/>
                <a:gd name="T49" fmla="*/ 64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2" h="1028">
                  <a:moveTo>
                    <a:pt x="957" y="368"/>
                  </a:moveTo>
                  <a:cubicBezTo>
                    <a:pt x="916" y="247"/>
                    <a:pt x="827" y="142"/>
                    <a:pt x="702" y="84"/>
                  </a:cubicBezTo>
                  <a:cubicBezTo>
                    <a:pt x="671" y="70"/>
                    <a:pt x="640" y="59"/>
                    <a:pt x="608" y="52"/>
                  </a:cubicBezTo>
                  <a:cubicBezTo>
                    <a:pt x="389" y="0"/>
                    <a:pt x="157" y="108"/>
                    <a:pt x="58" y="320"/>
                  </a:cubicBezTo>
                  <a:cubicBezTo>
                    <a:pt x="1" y="444"/>
                    <a:pt x="0" y="581"/>
                    <a:pt x="47" y="699"/>
                  </a:cubicBezTo>
                  <a:cubicBezTo>
                    <a:pt x="47" y="699"/>
                    <a:pt x="47" y="699"/>
                    <a:pt x="47" y="699"/>
                  </a:cubicBezTo>
                  <a:cubicBezTo>
                    <a:pt x="90" y="812"/>
                    <a:pt x="176" y="908"/>
                    <a:pt x="294" y="963"/>
                  </a:cubicBezTo>
                  <a:cubicBezTo>
                    <a:pt x="332" y="981"/>
                    <a:pt x="370" y="992"/>
                    <a:pt x="409" y="1000"/>
                  </a:cubicBezTo>
                  <a:cubicBezTo>
                    <a:pt x="559" y="1028"/>
                    <a:pt x="713" y="983"/>
                    <a:pt x="824" y="882"/>
                  </a:cubicBezTo>
                  <a:cubicBezTo>
                    <a:pt x="856" y="853"/>
                    <a:pt x="885" y="818"/>
                    <a:pt x="909" y="780"/>
                  </a:cubicBezTo>
                  <a:cubicBezTo>
                    <a:pt x="919" y="763"/>
                    <a:pt x="929" y="746"/>
                    <a:pt x="938" y="728"/>
                  </a:cubicBezTo>
                  <a:cubicBezTo>
                    <a:pt x="946" y="710"/>
                    <a:pt x="953" y="692"/>
                    <a:pt x="958" y="674"/>
                  </a:cubicBezTo>
                  <a:cubicBezTo>
                    <a:pt x="958" y="674"/>
                    <a:pt x="958" y="674"/>
                    <a:pt x="958" y="674"/>
                  </a:cubicBezTo>
                  <a:cubicBezTo>
                    <a:pt x="992" y="572"/>
                    <a:pt x="989" y="465"/>
                    <a:pt x="957" y="368"/>
                  </a:cubicBezTo>
                  <a:close/>
                  <a:moveTo>
                    <a:pt x="852" y="643"/>
                  </a:moveTo>
                  <a:cubicBezTo>
                    <a:pt x="799" y="799"/>
                    <a:pt x="654" y="897"/>
                    <a:pt x="498" y="897"/>
                  </a:cubicBezTo>
                  <a:cubicBezTo>
                    <a:pt x="459" y="897"/>
                    <a:pt x="418" y="891"/>
                    <a:pt x="379" y="877"/>
                  </a:cubicBezTo>
                  <a:cubicBezTo>
                    <a:pt x="249" y="834"/>
                    <a:pt x="159" y="725"/>
                    <a:pt x="133" y="600"/>
                  </a:cubicBezTo>
                  <a:cubicBezTo>
                    <a:pt x="120" y="537"/>
                    <a:pt x="122" y="470"/>
                    <a:pt x="144" y="404"/>
                  </a:cubicBezTo>
                  <a:cubicBezTo>
                    <a:pt x="150" y="389"/>
                    <a:pt x="156" y="375"/>
                    <a:pt x="163" y="361"/>
                  </a:cubicBezTo>
                  <a:cubicBezTo>
                    <a:pt x="229" y="223"/>
                    <a:pt x="373" y="142"/>
                    <a:pt x="522" y="152"/>
                  </a:cubicBezTo>
                  <a:cubicBezTo>
                    <a:pt x="554" y="154"/>
                    <a:pt x="586" y="159"/>
                    <a:pt x="617" y="170"/>
                  </a:cubicBezTo>
                  <a:cubicBezTo>
                    <a:pt x="755" y="217"/>
                    <a:pt x="848" y="336"/>
                    <a:pt x="867" y="471"/>
                  </a:cubicBezTo>
                  <a:cubicBezTo>
                    <a:pt x="875" y="524"/>
                    <a:pt x="871" y="579"/>
                    <a:pt x="855" y="633"/>
                  </a:cubicBezTo>
                  <a:cubicBezTo>
                    <a:pt x="853" y="636"/>
                    <a:pt x="853" y="640"/>
                    <a:pt x="852" y="64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3">
              <a:extLst>
                <a:ext uri="{FF2B5EF4-FFF2-40B4-BE49-F238E27FC236}">
                  <a16:creationId xmlns:a16="http://schemas.microsoft.com/office/drawing/2014/main" id="{A53456B0-9B88-1DC7-D8ED-B1D5E2EDE12D}"/>
                </a:ext>
              </a:extLst>
            </p:cNvPr>
            <p:cNvSpPr>
              <a:spLocks noEditPoints="1"/>
            </p:cNvSpPr>
            <p:nvPr/>
          </p:nvSpPr>
          <p:spPr bwMode="auto">
            <a:xfrm>
              <a:off x="2430463" y="1663700"/>
              <a:ext cx="4195763" cy="4565650"/>
            </a:xfrm>
            <a:custGeom>
              <a:avLst/>
              <a:gdLst>
                <a:gd name="T0" fmla="*/ 885 w 974"/>
                <a:gd name="T1" fmla="*/ 269 h 1059"/>
                <a:gd name="T2" fmla="*/ 676 w 974"/>
                <a:gd name="T3" fmla="*/ 86 h 1059"/>
                <a:gd name="T4" fmla="*/ 579 w 974"/>
                <a:gd name="T5" fmla="*/ 53 h 1059"/>
                <a:gd name="T6" fmla="*/ 13 w 974"/>
                <a:gd name="T7" fmla="*/ 329 h 1059"/>
                <a:gd name="T8" fmla="*/ 889 w 974"/>
                <a:gd name="T9" fmla="*/ 803 h 1059"/>
                <a:gd name="T10" fmla="*/ 919 w 974"/>
                <a:gd name="T11" fmla="*/ 749 h 1059"/>
                <a:gd name="T12" fmla="*/ 940 w 974"/>
                <a:gd name="T13" fmla="*/ 694 h 1059"/>
                <a:gd name="T14" fmla="*/ 940 w 974"/>
                <a:gd name="T15" fmla="*/ 694 h 1059"/>
                <a:gd name="T16" fmla="*/ 938 w 974"/>
                <a:gd name="T17" fmla="*/ 379 h 1059"/>
                <a:gd name="T18" fmla="*/ 0 w 974"/>
                <a:gd name="T19" fmla="*/ 720 h 1059"/>
                <a:gd name="T20" fmla="*/ 0 w 974"/>
                <a:gd name="T21" fmla="*/ 720 h 1059"/>
                <a:gd name="T22" fmla="*/ 255 w 974"/>
                <a:gd name="T23" fmla="*/ 992 h 1059"/>
                <a:gd name="T24" fmla="*/ 374 w 974"/>
                <a:gd name="T25" fmla="*/ 1029 h 1059"/>
                <a:gd name="T26" fmla="*/ 802 w 974"/>
                <a:gd name="T27" fmla="*/ 908 h 1059"/>
                <a:gd name="T28" fmla="*/ 466 w 974"/>
                <a:gd name="T29" fmla="*/ 923 h 1059"/>
                <a:gd name="T30" fmla="*/ 343 w 974"/>
                <a:gd name="T31" fmla="*/ 903 h 1059"/>
                <a:gd name="T32" fmla="*/ 89 w 974"/>
                <a:gd name="T33" fmla="*/ 617 h 1059"/>
                <a:gd name="T34" fmla="*/ 101 w 974"/>
                <a:gd name="T35" fmla="*/ 416 h 1059"/>
                <a:gd name="T36" fmla="*/ 120 w 974"/>
                <a:gd name="T37" fmla="*/ 371 h 1059"/>
                <a:gd name="T38" fmla="*/ 490 w 974"/>
                <a:gd name="T39" fmla="*/ 156 h 1059"/>
                <a:gd name="T40" fmla="*/ 588 w 974"/>
                <a:gd name="T41" fmla="*/ 175 h 1059"/>
                <a:gd name="T42" fmla="*/ 846 w 974"/>
                <a:gd name="T43" fmla="*/ 485 h 1059"/>
                <a:gd name="T44" fmla="*/ 833 w 974"/>
                <a:gd name="T45" fmla="*/ 652 h 1059"/>
                <a:gd name="T46" fmla="*/ 830 w 974"/>
                <a:gd name="T47" fmla="*/ 662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1059">
                  <a:moveTo>
                    <a:pt x="885" y="269"/>
                  </a:moveTo>
                  <a:cubicBezTo>
                    <a:pt x="836" y="192"/>
                    <a:pt x="765" y="127"/>
                    <a:pt x="676" y="86"/>
                  </a:cubicBezTo>
                  <a:cubicBezTo>
                    <a:pt x="644" y="71"/>
                    <a:pt x="612" y="60"/>
                    <a:pt x="579" y="53"/>
                  </a:cubicBezTo>
                  <a:cubicBezTo>
                    <a:pt x="353" y="0"/>
                    <a:pt x="114" y="110"/>
                    <a:pt x="13" y="329"/>
                  </a:cubicBezTo>
                  <a:moveTo>
                    <a:pt x="889" y="803"/>
                  </a:moveTo>
                  <a:cubicBezTo>
                    <a:pt x="900" y="786"/>
                    <a:pt x="910" y="768"/>
                    <a:pt x="919" y="749"/>
                  </a:cubicBezTo>
                  <a:cubicBezTo>
                    <a:pt x="927" y="731"/>
                    <a:pt x="934" y="712"/>
                    <a:pt x="940" y="694"/>
                  </a:cubicBezTo>
                  <a:cubicBezTo>
                    <a:pt x="940" y="694"/>
                    <a:pt x="940" y="694"/>
                    <a:pt x="940" y="694"/>
                  </a:cubicBezTo>
                  <a:cubicBezTo>
                    <a:pt x="974" y="589"/>
                    <a:pt x="972" y="478"/>
                    <a:pt x="938" y="379"/>
                  </a:cubicBezTo>
                  <a:moveTo>
                    <a:pt x="0" y="720"/>
                  </a:moveTo>
                  <a:cubicBezTo>
                    <a:pt x="0" y="720"/>
                    <a:pt x="0" y="720"/>
                    <a:pt x="0" y="720"/>
                  </a:cubicBezTo>
                  <a:cubicBezTo>
                    <a:pt x="45" y="836"/>
                    <a:pt x="134" y="936"/>
                    <a:pt x="255" y="992"/>
                  </a:cubicBezTo>
                  <a:cubicBezTo>
                    <a:pt x="294" y="1010"/>
                    <a:pt x="334" y="1022"/>
                    <a:pt x="374" y="1029"/>
                  </a:cubicBezTo>
                  <a:cubicBezTo>
                    <a:pt x="528" y="1059"/>
                    <a:pt x="687" y="1012"/>
                    <a:pt x="802" y="908"/>
                  </a:cubicBezTo>
                  <a:moveTo>
                    <a:pt x="466" y="923"/>
                  </a:moveTo>
                  <a:cubicBezTo>
                    <a:pt x="425" y="923"/>
                    <a:pt x="383" y="917"/>
                    <a:pt x="343" y="903"/>
                  </a:cubicBezTo>
                  <a:cubicBezTo>
                    <a:pt x="209" y="858"/>
                    <a:pt x="116" y="746"/>
                    <a:pt x="89" y="617"/>
                  </a:cubicBezTo>
                  <a:cubicBezTo>
                    <a:pt x="76" y="552"/>
                    <a:pt x="78" y="483"/>
                    <a:pt x="101" y="416"/>
                  </a:cubicBezTo>
                  <a:cubicBezTo>
                    <a:pt x="106" y="400"/>
                    <a:pt x="113" y="386"/>
                    <a:pt x="120" y="371"/>
                  </a:cubicBezTo>
                  <a:moveTo>
                    <a:pt x="490" y="156"/>
                  </a:moveTo>
                  <a:cubicBezTo>
                    <a:pt x="523" y="158"/>
                    <a:pt x="556" y="164"/>
                    <a:pt x="588" y="175"/>
                  </a:cubicBezTo>
                  <a:cubicBezTo>
                    <a:pt x="731" y="223"/>
                    <a:pt x="826" y="346"/>
                    <a:pt x="846" y="485"/>
                  </a:cubicBezTo>
                  <a:cubicBezTo>
                    <a:pt x="854" y="539"/>
                    <a:pt x="850" y="596"/>
                    <a:pt x="833" y="652"/>
                  </a:cubicBezTo>
                  <a:cubicBezTo>
                    <a:pt x="832" y="655"/>
                    <a:pt x="831" y="659"/>
                    <a:pt x="830" y="662"/>
                  </a:cubicBezTo>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64">
              <a:extLst>
                <a:ext uri="{FF2B5EF4-FFF2-40B4-BE49-F238E27FC236}">
                  <a16:creationId xmlns:a16="http://schemas.microsoft.com/office/drawing/2014/main" id="{47488889-DD13-7CDE-C9A2-7197B00D754C}"/>
                </a:ext>
              </a:extLst>
            </p:cNvPr>
            <p:cNvSpPr>
              <a:spLocks/>
            </p:cNvSpPr>
            <p:nvPr/>
          </p:nvSpPr>
          <p:spPr bwMode="auto">
            <a:xfrm>
              <a:off x="236538" y="1400175"/>
              <a:ext cx="8340725" cy="5402263"/>
            </a:xfrm>
            <a:custGeom>
              <a:avLst/>
              <a:gdLst>
                <a:gd name="T0" fmla="*/ 1936 w 1936"/>
                <a:gd name="T1" fmla="*/ 1206 h 1253"/>
                <a:gd name="T2" fmla="*/ 1908 w 1936"/>
                <a:gd name="T3" fmla="*/ 1253 h 1253"/>
                <a:gd name="T4" fmla="*/ 28 w 1936"/>
                <a:gd name="T5" fmla="*/ 1253 h 1253"/>
                <a:gd name="T6" fmla="*/ 0 w 1936"/>
                <a:gd name="T7" fmla="*/ 1206 h 1253"/>
                <a:gd name="T8" fmla="*/ 0 w 1936"/>
                <a:gd name="T9" fmla="*/ 48 h 1253"/>
                <a:gd name="T10" fmla="*/ 28 w 1936"/>
                <a:gd name="T11" fmla="*/ 0 h 1253"/>
                <a:gd name="T12" fmla="*/ 1908 w 1936"/>
                <a:gd name="T13" fmla="*/ 0 h 1253"/>
                <a:gd name="T14" fmla="*/ 1936 w 1936"/>
                <a:gd name="T15" fmla="*/ 48 h 1253"/>
                <a:gd name="T16" fmla="*/ 1936 w 1936"/>
                <a:gd name="T17" fmla="*/ 1206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6" h="1253">
                  <a:moveTo>
                    <a:pt x="1936" y="1206"/>
                  </a:moveTo>
                  <a:cubicBezTo>
                    <a:pt x="1936" y="1232"/>
                    <a:pt x="1924" y="1253"/>
                    <a:pt x="1908" y="1253"/>
                  </a:cubicBezTo>
                  <a:cubicBezTo>
                    <a:pt x="28" y="1253"/>
                    <a:pt x="28" y="1253"/>
                    <a:pt x="28" y="1253"/>
                  </a:cubicBezTo>
                  <a:cubicBezTo>
                    <a:pt x="12" y="1253"/>
                    <a:pt x="0" y="1232"/>
                    <a:pt x="0" y="1206"/>
                  </a:cubicBezTo>
                  <a:cubicBezTo>
                    <a:pt x="0" y="48"/>
                    <a:pt x="0" y="48"/>
                    <a:pt x="0" y="48"/>
                  </a:cubicBezTo>
                  <a:cubicBezTo>
                    <a:pt x="0" y="22"/>
                    <a:pt x="12" y="0"/>
                    <a:pt x="28" y="0"/>
                  </a:cubicBezTo>
                  <a:cubicBezTo>
                    <a:pt x="1908" y="0"/>
                    <a:pt x="1908" y="0"/>
                    <a:pt x="1908" y="0"/>
                  </a:cubicBezTo>
                  <a:cubicBezTo>
                    <a:pt x="1924" y="0"/>
                    <a:pt x="1936" y="22"/>
                    <a:pt x="1936" y="48"/>
                  </a:cubicBezTo>
                  <a:lnTo>
                    <a:pt x="1936" y="1206"/>
                  </a:lnTo>
                  <a:close/>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65">
              <a:extLst>
                <a:ext uri="{FF2B5EF4-FFF2-40B4-BE49-F238E27FC236}">
                  <a16:creationId xmlns:a16="http://schemas.microsoft.com/office/drawing/2014/main" id="{D728B375-0892-2BBB-2192-3374DF217216}"/>
                </a:ext>
              </a:extLst>
            </p:cNvPr>
            <p:cNvSpPr>
              <a:spLocks/>
            </p:cNvSpPr>
            <p:nvPr/>
          </p:nvSpPr>
          <p:spPr bwMode="auto">
            <a:xfrm>
              <a:off x="236538" y="284163"/>
              <a:ext cx="8340725" cy="1116013"/>
            </a:xfrm>
            <a:custGeom>
              <a:avLst/>
              <a:gdLst>
                <a:gd name="T0" fmla="*/ 1936 w 1936"/>
                <a:gd name="T1" fmla="*/ 216 h 259"/>
                <a:gd name="T2" fmla="*/ 1909 w 1936"/>
                <a:gd name="T3" fmla="*/ 259 h 259"/>
                <a:gd name="T4" fmla="*/ 27 w 1936"/>
                <a:gd name="T5" fmla="*/ 259 h 259"/>
                <a:gd name="T6" fmla="*/ 0 w 1936"/>
                <a:gd name="T7" fmla="*/ 216 h 259"/>
                <a:gd name="T8" fmla="*/ 0 w 1936"/>
                <a:gd name="T9" fmla="*/ 43 h 259"/>
                <a:gd name="T10" fmla="*/ 27 w 1936"/>
                <a:gd name="T11" fmla="*/ 0 h 259"/>
                <a:gd name="T12" fmla="*/ 1909 w 1936"/>
                <a:gd name="T13" fmla="*/ 0 h 259"/>
                <a:gd name="T14" fmla="*/ 1936 w 1936"/>
                <a:gd name="T15" fmla="*/ 43 h 259"/>
                <a:gd name="T16" fmla="*/ 1936 w 1936"/>
                <a:gd name="T17" fmla="*/ 21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6" h="259">
                  <a:moveTo>
                    <a:pt x="1936" y="216"/>
                  </a:moveTo>
                  <a:cubicBezTo>
                    <a:pt x="1936" y="240"/>
                    <a:pt x="1924" y="259"/>
                    <a:pt x="1909" y="259"/>
                  </a:cubicBezTo>
                  <a:cubicBezTo>
                    <a:pt x="27" y="259"/>
                    <a:pt x="27" y="259"/>
                    <a:pt x="27" y="259"/>
                  </a:cubicBezTo>
                  <a:cubicBezTo>
                    <a:pt x="12" y="259"/>
                    <a:pt x="0" y="240"/>
                    <a:pt x="0" y="216"/>
                  </a:cubicBezTo>
                  <a:cubicBezTo>
                    <a:pt x="0" y="43"/>
                    <a:pt x="0" y="43"/>
                    <a:pt x="0" y="43"/>
                  </a:cubicBezTo>
                  <a:cubicBezTo>
                    <a:pt x="0" y="19"/>
                    <a:pt x="12" y="0"/>
                    <a:pt x="27" y="0"/>
                  </a:cubicBezTo>
                  <a:cubicBezTo>
                    <a:pt x="1909" y="0"/>
                    <a:pt x="1909" y="0"/>
                    <a:pt x="1909" y="0"/>
                  </a:cubicBezTo>
                  <a:cubicBezTo>
                    <a:pt x="1924" y="0"/>
                    <a:pt x="1936" y="19"/>
                    <a:pt x="1936" y="43"/>
                  </a:cubicBezTo>
                  <a:lnTo>
                    <a:pt x="1936" y="216"/>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6">
              <a:extLst>
                <a:ext uri="{FF2B5EF4-FFF2-40B4-BE49-F238E27FC236}">
                  <a16:creationId xmlns:a16="http://schemas.microsoft.com/office/drawing/2014/main" id="{F29275B2-55B0-2833-DBA3-73C5BFB81256}"/>
                </a:ext>
              </a:extLst>
            </p:cNvPr>
            <p:cNvSpPr>
              <a:spLocks/>
            </p:cNvSpPr>
            <p:nvPr/>
          </p:nvSpPr>
          <p:spPr bwMode="auto">
            <a:xfrm>
              <a:off x="2430463" y="615950"/>
              <a:ext cx="5754688" cy="409575"/>
            </a:xfrm>
            <a:custGeom>
              <a:avLst/>
              <a:gdLst>
                <a:gd name="T0" fmla="*/ 1336 w 1336"/>
                <a:gd name="T1" fmla="*/ 67 h 95"/>
                <a:gd name="T2" fmla="*/ 1313 w 1336"/>
                <a:gd name="T3" fmla="*/ 95 h 95"/>
                <a:gd name="T4" fmla="*/ 23 w 1336"/>
                <a:gd name="T5" fmla="*/ 95 h 95"/>
                <a:gd name="T6" fmla="*/ 0 w 1336"/>
                <a:gd name="T7" fmla="*/ 67 h 95"/>
                <a:gd name="T8" fmla="*/ 0 w 1336"/>
                <a:gd name="T9" fmla="*/ 29 h 95"/>
                <a:gd name="T10" fmla="*/ 23 w 1336"/>
                <a:gd name="T11" fmla="*/ 0 h 95"/>
                <a:gd name="T12" fmla="*/ 1313 w 1336"/>
                <a:gd name="T13" fmla="*/ 0 h 95"/>
                <a:gd name="T14" fmla="*/ 1336 w 1336"/>
                <a:gd name="T15" fmla="*/ 29 h 95"/>
                <a:gd name="T16" fmla="*/ 1336 w 1336"/>
                <a:gd name="T17" fmla="*/ 6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6" h="95">
                  <a:moveTo>
                    <a:pt x="1336" y="67"/>
                  </a:moveTo>
                  <a:cubicBezTo>
                    <a:pt x="1336" y="83"/>
                    <a:pt x="1325" y="95"/>
                    <a:pt x="1313" y="95"/>
                  </a:cubicBezTo>
                  <a:cubicBezTo>
                    <a:pt x="23" y="95"/>
                    <a:pt x="23" y="95"/>
                    <a:pt x="23" y="95"/>
                  </a:cubicBezTo>
                  <a:cubicBezTo>
                    <a:pt x="10" y="95"/>
                    <a:pt x="0" y="83"/>
                    <a:pt x="0" y="67"/>
                  </a:cubicBezTo>
                  <a:cubicBezTo>
                    <a:pt x="0" y="29"/>
                    <a:pt x="0" y="29"/>
                    <a:pt x="0" y="29"/>
                  </a:cubicBezTo>
                  <a:cubicBezTo>
                    <a:pt x="0" y="13"/>
                    <a:pt x="10" y="0"/>
                    <a:pt x="23" y="0"/>
                  </a:cubicBezTo>
                  <a:cubicBezTo>
                    <a:pt x="1313" y="0"/>
                    <a:pt x="1313" y="0"/>
                    <a:pt x="1313" y="0"/>
                  </a:cubicBezTo>
                  <a:cubicBezTo>
                    <a:pt x="1325" y="0"/>
                    <a:pt x="1336" y="13"/>
                    <a:pt x="1336" y="29"/>
                  </a:cubicBezTo>
                  <a:lnTo>
                    <a:pt x="1336"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67">
              <a:extLst>
                <a:ext uri="{FF2B5EF4-FFF2-40B4-BE49-F238E27FC236}">
                  <a16:creationId xmlns:a16="http://schemas.microsoft.com/office/drawing/2014/main" id="{67886620-DD10-C2CF-FA29-54356754CE67}"/>
                </a:ext>
              </a:extLst>
            </p:cNvPr>
            <p:cNvSpPr>
              <a:spLocks noChangeArrowheads="1"/>
            </p:cNvSpPr>
            <p:nvPr/>
          </p:nvSpPr>
          <p:spPr bwMode="auto">
            <a:xfrm>
              <a:off x="555625" y="655638"/>
              <a:ext cx="336550" cy="334963"/>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68">
              <a:extLst>
                <a:ext uri="{FF2B5EF4-FFF2-40B4-BE49-F238E27FC236}">
                  <a16:creationId xmlns:a16="http://schemas.microsoft.com/office/drawing/2014/main" id="{F96C961F-D57D-EC3B-EF98-E09028C70D9C}"/>
                </a:ext>
              </a:extLst>
            </p:cNvPr>
            <p:cNvSpPr>
              <a:spLocks noChangeArrowheads="1"/>
            </p:cNvSpPr>
            <p:nvPr/>
          </p:nvSpPr>
          <p:spPr bwMode="auto">
            <a:xfrm>
              <a:off x="1063625" y="655638"/>
              <a:ext cx="331788" cy="3349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69">
              <a:extLst>
                <a:ext uri="{FF2B5EF4-FFF2-40B4-BE49-F238E27FC236}">
                  <a16:creationId xmlns:a16="http://schemas.microsoft.com/office/drawing/2014/main" id="{E57F70B4-03A2-DE4D-0BBB-B3804F3D9F08}"/>
                </a:ext>
              </a:extLst>
            </p:cNvPr>
            <p:cNvSpPr>
              <a:spLocks noChangeArrowheads="1"/>
            </p:cNvSpPr>
            <p:nvPr/>
          </p:nvSpPr>
          <p:spPr bwMode="auto">
            <a:xfrm>
              <a:off x="1616075" y="655638"/>
              <a:ext cx="334963"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0">
              <a:extLst>
                <a:ext uri="{FF2B5EF4-FFF2-40B4-BE49-F238E27FC236}">
                  <a16:creationId xmlns:a16="http://schemas.microsoft.com/office/drawing/2014/main" id="{1BEE9DAF-4D0D-A95A-65CB-A3B7A6F157DF}"/>
                </a:ext>
              </a:extLst>
            </p:cNvPr>
            <p:cNvSpPr>
              <a:spLocks/>
            </p:cNvSpPr>
            <p:nvPr/>
          </p:nvSpPr>
          <p:spPr bwMode="auto">
            <a:xfrm>
              <a:off x="7531100" y="50800"/>
              <a:ext cx="1322388" cy="1341438"/>
            </a:xfrm>
            <a:custGeom>
              <a:avLst/>
              <a:gdLst>
                <a:gd name="T0" fmla="*/ 0 w 307"/>
                <a:gd name="T1" fmla="*/ 0 h 311"/>
                <a:gd name="T2" fmla="*/ 277 w 307"/>
                <a:gd name="T3" fmla="*/ 0 h 311"/>
                <a:gd name="T4" fmla="*/ 307 w 307"/>
                <a:gd name="T5" fmla="*/ 60 h 311"/>
                <a:gd name="T6" fmla="*/ 307 w 307"/>
                <a:gd name="T7" fmla="*/ 311 h 311"/>
              </a:gdLst>
              <a:ahLst/>
              <a:cxnLst>
                <a:cxn ang="0">
                  <a:pos x="T0" y="T1"/>
                </a:cxn>
                <a:cxn ang="0">
                  <a:pos x="T2" y="T3"/>
                </a:cxn>
                <a:cxn ang="0">
                  <a:pos x="T4" y="T5"/>
                </a:cxn>
                <a:cxn ang="0">
                  <a:pos x="T6" y="T7"/>
                </a:cxn>
              </a:cxnLst>
              <a:rect l="0" t="0" r="r" b="b"/>
              <a:pathLst>
                <a:path w="307" h="311">
                  <a:moveTo>
                    <a:pt x="0" y="0"/>
                  </a:moveTo>
                  <a:cubicBezTo>
                    <a:pt x="277" y="0"/>
                    <a:pt x="277" y="0"/>
                    <a:pt x="277" y="0"/>
                  </a:cubicBezTo>
                  <a:cubicBezTo>
                    <a:pt x="293" y="0"/>
                    <a:pt x="307" y="27"/>
                    <a:pt x="307" y="60"/>
                  </a:cubicBezTo>
                  <a:cubicBezTo>
                    <a:pt x="307" y="311"/>
                    <a:pt x="307" y="311"/>
                    <a:pt x="307" y="311"/>
                  </a:cubicBezTo>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71">
              <a:extLst>
                <a:ext uri="{FF2B5EF4-FFF2-40B4-BE49-F238E27FC236}">
                  <a16:creationId xmlns:a16="http://schemas.microsoft.com/office/drawing/2014/main" id="{8EEC65CD-1BB1-132E-26E9-C0B702642A4E}"/>
                </a:ext>
              </a:extLst>
            </p:cNvPr>
            <p:cNvSpPr>
              <a:spLocks/>
            </p:cNvSpPr>
            <p:nvPr/>
          </p:nvSpPr>
          <p:spPr bwMode="auto">
            <a:xfrm>
              <a:off x="30163" y="50800"/>
              <a:ext cx="7038975" cy="1439863"/>
            </a:xfrm>
            <a:custGeom>
              <a:avLst/>
              <a:gdLst>
                <a:gd name="T0" fmla="*/ 0 w 1634"/>
                <a:gd name="T1" fmla="*/ 334 h 334"/>
                <a:gd name="T2" fmla="*/ 0 w 1634"/>
                <a:gd name="T3" fmla="*/ 60 h 334"/>
                <a:gd name="T4" fmla="*/ 29 w 1634"/>
                <a:gd name="T5" fmla="*/ 0 h 334"/>
                <a:gd name="T6" fmla="*/ 1634 w 1634"/>
                <a:gd name="T7" fmla="*/ 0 h 334"/>
              </a:gdLst>
              <a:ahLst/>
              <a:cxnLst>
                <a:cxn ang="0">
                  <a:pos x="T0" y="T1"/>
                </a:cxn>
                <a:cxn ang="0">
                  <a:pos x="T2" y="T3"/>
                </a:cxn>
                <a:cxn ang="0">
                  <a:pos x="T4" y="T5"/>
                </a:cxn>
                <a:cxn ang="0">
                  <a:pos x="T6" y="T7"/>
                </a:cxn>
              </a:cxnLst>
              <a:rect l="0" t="0" r="r" b="b"/>
              <a:pathLst>
                <a:path w="1634" h="334">
                  <a:moveTo>
                    <a:pt x="0" y="334"/>
                  </a:moveTo>
                  <a:cubicBezTo>
                    <a:pt x="0" y="60"/>
                    <a:pt x="0" y="60"/>
                    <a:pt x="0" y="60"/>
                  </a:cubicBezTo>
                  <a:cubicBezTo>
                    <a:pt x="0" y="27"/>
                    <a:pt x="13" y="0"/>
                    <a:pt x="29" y="0"/>
                  </a:cubicBezTo>
                  <a:cubicBezTo>
                    <a:pt x="1634" y="0"/>
                    <a:pt x="1634" y="0"/>
                    <a:pt x="1634" y="0"/>
                  </a:cubicBezTo>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2">
              <a:extLst>
                <a:ext uri="{FF2B5EF4-FFF2-40B4-BE49-F238E27FC236}">
                  <a16:creationId xmlns:a16="http://schemas.microsoft.com/office/drawing/2014/main" id="{7FD605D6-8DD1-9AC8-D46E-791A87846CDF}"/>
                </a:ext>
              </a:extLst>
            </p:cNvPr>
            <p:cNvSpPr>
              <a:spLocks/>
            </p:cNvSpPr>
            <p:nvPr/>
          </p:nvSpPr>
          <p:spPr bwMode="auto">
            <a:xfrm>
              <a:off x="7594600" y="4598988"/>
              <a:ext cx="2951163" cy="1863725"/>
            </a:xfrm>
            <a:custGeom>
              <a:avLst/>
              <a:gdLst>
                <a:gd name="T0" fmla="*/ 141 w 685"/>
                <a:gd name="T1" fmla="*/ 12 h 432"/>
                <a:gd name="T2" fmla="*/ 61 w 685"/>
                <a:gd name="T3" fmla="*/ 39 h 432"/>
                <a:gd name="T4" fmla="*/ 53 w 685"/>
                <a:gd name="T5" fmla="*/ 62 h 432"/>
                <a:gd name="T6" fmla="*/ 16 w 685"/>
                <a:gd name="T7" fmla="*/ 173 h 432"/>
                <a:gd name="T8" fmla="*/ 9 w 685"/>
                <a:gd name="T9" fmla="*/ 194 h 432"/>
                <a:gd name="T10" fmla="*/ 56 w 685"/>
                <a:gd name="T11" fmla="*/ 264 h 432"/>
                <a:gd name="T12" fmla="*/ 480 w 685"/>
                <a:gd name="T13" fmla="*/ 404 h 432"/>
                <a:gd name="T14" fmla="*/ 486 w 685"/>
                <a:gd name="T15" fmla="*/ 406 h 432"/>
                <a:gd name="T16" fmla="*/ 493 w 685"/>
                <a:gd name="T17" fmla="*/ 409 h 432"/>
                <a:gd name="T18" fmla="*/ 661 w 685"/>
                <a:gd name="T19" fmla="*/ 325 h 432"/>
                <a:gd name="T20" fmla="*/ 578 w 685"/>
                <a:gd name="T21" fmla="*/ 157 h 432"/>
                <a:gd name="T22" fmla="*/ 570 w 685"/>
                <a:gd name="T23" fmla="*/ 155 h 432"/>
                <a:gd name="T24" fmla="*/ 565 w 685"/>
                <a:gd name="T25" fmla="*/ 153 h 432"/>
                <a:gd name="T26" fmla="*/ 141 w 685"/>
                <a:gd name="T27" fmla="*/ 1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5" h="432">
                  <a:moveTo>
                    <a:pt x="141" y="12"/>
                  </a:moveTo>
                  <a:cubicBezTo>
                    <a:pt x="106" y="0"/>
                    <a:pt x="70" y="12"/>
                    <a:pt x="61" y="39"/>
                  </a:cubicBezTo>
                  <a:cubicBezTo>
                    <a:pt x="53" y="62"/>
                    <a:pt x="53" y="62"/>
                    <a:pt x="53" y="62"/>
                  </a:cubicBezTo>
                  <a:cubicBezTo>
                    <a:pt x="16" y="173"/>
                    <a:pt x="16" y="173"/>
                    <a:pt x="16" y="173"/>
                  </a:cubicBezTo>
                  <a:cubicBezTo>
                    <a:pt x="9" y="194"/>
                    <a:pt x="9" y="194"/>
                    <a:pt x="9" y="194"/>
                  </a:cubicBezTo>
                  <a:cubicBezTo>
                    <a:pt x="0" y="221"/>
                    <a:pt x="21" y="252"/>
                    <a:pt x="56" y="264"/>
                  </a:cubicBezTo>
                  <a:cubicBezTo>
                    <a:pt x="480" y="404"/>
                    <a:pt x="480" y="404"/>
                    <a:pt x="480" y="404"/>
                  </a:cubicBezTo>
                  <a:cubicBezTo>
                    <a:pt x="482" y="405"/>
                    <a:pt x="484" y="405"/>
                    <a:pt x="486" y="406"/>
                  </a:cubicBezTo>
                  <a:cubicBezTo>
                    <a:pt x="488" y="407"/>
                    <a:pt x="491" y="408"/>
                    <a:pt x="493" y="409"/>
                  </a:cubicBezTo>
                  <a:cubicBezTo>
                    <a:pt x="563" y="432"/>
                    <a:pt x="638" y="395"/>
                    <a:pt x="661" y="325"/>
                  </a:cubicBezTo>
                  <a:cubicBezTo>
                    <a:pt x="685" y="256"/>
                    <a:pt x="647" y="181"/>
                    <a:pt x="578" y="157"/>
                  </a:cubicBezTo>
                  <a:cubicBezTo>
                    <a:pt x="575" y="156"/>
                    <a:pt x="573" y="156"/>
                    <a:pt x="570" y="155"/>
                  </a:cubicBezTo>
                  <a:cubicBezTo>
                    <a:pt x="568" y="154"/>
                    <a:pt x="567" y="153"/>
                    <a:pt x="565" y="153"/>
                  </a:cubicBezTo>
                  <a:lnTo>
                    <a:pt x="141" y="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3">
              <a:extLst>
                <a:ext uri="{FF2B5EF4-FFF2-40B4-BE49-F238E27FC236}">
                  <a16:creationId xmlns:a16="http://schemas.microsoft.com/office/drawing/2014/main" id="{7BDE3D97-5D65-A12C-9FE2-B218CCF4E96A}"/>
                </a:ext>
              </a:extLst>
            </p:cNvPr>
            <p:cNvSpPr>
              <a:spLocks/>
            </p:cNvSpPr>
            <p:nvPr/>
          </p:nvSpPr>
          <p:spPr bwMode="auto">
            <a:xfrm>
              <a:off x="7823200" y="4598988"/>
              <a:ext cx="2722563" cy="1401763"/>
            </a:xfrm>
            <a:custGeom>
              <a:avLst/>
              <a:gdLst>
                <a:gd name="T0" fmla="*/ 608 w 632"/>
                <a:gd name="T1" fmla="*/ 325 h 325"/>
                <a:gd name="T2" fmla="*/ 525 w 632"/>
                <a:gd name="T3" fmla="*/ 157 h 325"/>
                <a:gd name="T4" fmla="*/ 517 w 632"/>
                <a:gd name="T5" fmla="*/ 155 h 325"/>
                <a:gd name="T6" fmla="*/ 512 w 632"/>
                <a:gd name="T7" fmla="*/ 153 h 325"/>
                <a:gd name="T8" fmla="*/ 88 w 632"/>
                <a:gd name="T9" fmla="*/ 12 h 325"/>
                <a:gd name="T10" fmla="*/ 8 w 632"/>
                <a:gd name="T11" fmla="*/ 39 h 325"/>
                <a:gd name="T12" fmla="*/ 0 w 632"/>
                <a:gd name="T13" fmla="*/ 62 h 325"/>
              </a:gdLst>
              <a:ahLst/>
              <a:cxnLst>
                <a:cxn ang="0">
                  <a:pos x="T0" y="T1"/>
                </a:cxn>
                <a:cxn ang="0">
                  <a:pos x="T2" y="T3"/>
                </a:cxn>
                <a:cxn ang="0">
                  <a:pos x="T4" y="T5"/>
                </a:cxn>
                <a:cxn ang="0">
                  <a:pos x="T6" y="T7"/>
                </a:cxn>
                <a:cxn ang="0">
                  <a:pos x="T8" y="T9"/>
                </a:cxn>
                <a:cxn ang="0">
                  <a:pos x="T10" y="T11"/>
                </a:cxn>
                <a:cxn ang="0">
                  <a:pos x="T12" y="T13"/>
                </a:cxn>
              </a:cxnLst>
              <a:rect l="0" t="0" r="r" b="b"/>
              <a:pathLst>
                <a:path w="632" h="325">
                  <a:moveTo>
                    <a:pt x="608" y="325"/>
                  </a:moveTo>
                  <a:cubicBezTo>
                    <a:pt x="632" y="256"/>
                    <a:pt x="594" y="181"/>
                    <a:pt x="525" y="157"/>
                  </a:cubicBezTo>
                  <a:cubicBezTo>
                    <a:pt x="522" y="156"/>
                    <a:pt x="520" y="156"/>
                    <a:pt x="517" y="155"/>
                  </a:cubicBezTo>
                  <a:cubicBezTo>
                    <a:pt x="515" y="154"/>
                    <a:pt x="514" y="153"/>
                    <a:pt x="512" y="153"/>
                  </a:cubicBezTo>
                  <a:cubicBezTo>
                    <a:pt x="88" y="12"/>
                    <a:pt x="88" y="12"/>
                    <a:pt x="88" y="12"/>
                  </a:cubicBezTo>
                  <a:cubicBezTo>
                    <a:pt x="53" y="0"/>
                    <a:pt x="17" y="12"/>
                    <a:pt x="8" y="39"/>
                  </a:cubicBezTo>
                  <a:cubicBezTo>
                    <a:pt x="0" y="62"/>
                    <a:pt x="0" y="62"/>
                    <a:pt x="0" y="62"/>
                  </a:cubicBezTo>
                </a:path>
              </a:pathLst>
            </a:custGeom>
            <a:noFill/>
            <a:ln w="555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0" name="TextBox 99">
            <a:extLst>
              <a:ext uri="{FF2B5EF4-FFF2-40B4-BE49-F238E27FC236}">
                <a16:creationId xmlns:a16="http://schemas.microsoft.com/office/drawing/2014/main" id="{B1ED8050-1433-7C82-258E-11C63B5732D7}"/>
              </a:ext>
            </a:extLst>
          </p:cNvPr>
          <p:cNvSpPr txBox="1"/>
          <p:nvPr/>
        </p:nvSpPr>
        <p:spPr>
          <a:xfrm>
            <a:off x="5947899" y="1058966"/>
            <a:ext cx="6096000" cy="3970318"/>
          </a:xfrm>
          <a:prstGeom prst="rect">
            <a:avLst/>
          </a:prstGeom>
          <a:noFill/>
        </p:spPr>
        <p:txBody>
          <a:bodyPr wrap="square">
            <a:spAutoFit/>
          </a:bodyPr>
          <a:lstStyle/>
          <a:p>
            <a:r>
              <a:rPr lang="en-US" sz="2800" dirty="0"/>
              <a:t>For this, we have implemented the brute force approach. </a:t>
            </a:r>
          </a:p>
          <a:p>
            <a:r>
              <a:rPr lang="en-US" sz="2800" dirty="0"/>
              <a:t>Algorithm: Brute force: Brute force is a simple attack method and has a high success rate. Some attackers use applications and scripts as brute-force tools. These tools try out numerous password combinations to bypass authentication processes.</a:t>
            </a:r>
            <a:endParaRPr lang="en-IN" sz="2800" dirty="0"/>
          </a:p>
        </p:txBody>
      </p:sp>
    </p:spTree>
    <p:extLst>
      <p:ext uri="{BB962C8B-B14F-4D97-AF65-F5344CB8AC3E}">
        <p14:creationId xmlns:p14="http://schemas.microsoft.com/office/powerpoint/2010/main" val="3760290429"/>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5FCF130E-56E9-E723-CFBA-17267F9230A4}"/>
              </a:ext>
            </a:extLst>
          </p:cNvPr>
          <p:cNvPicPr>
            <a:picLocks noChangeAspect="1"/>
          </p:cNvPicPr>
          <p:nvPr/>
        </p:nvPicPr>
        <p:blipFill>
          <a:blip r:embed="rId2"/>
          <a:stretch>
            <a:fillRect/>
          </a:stretch>
        </p:blipFill>
        <p:spPr>
          <a:xfrm>
            <a:off x="-96167" y="213360"/>
            <a:ext cx="12384334" cy="6431280"/>
          </a:xfrm>
          <a:prstGeom prst="rect">
            <a:avLst/>
          </a:prstGeom>
        </p:spPr>
      </p:pic>
    </p:spTree>
    <p:extLst>
      <p:ext uri="{BB962C8B-B14F-4D97-AF65-F5344CB8AC3E}">
        <p14:creationId xmlns:p14="http://schemas.microsoft.com/office/powerpoint/2010/main" val="2892194773"/>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BE5DC-3DF4-2548-B1FC-71E4D233985E}"/>
              </a:ext>
            </a:extLst>
          </p:cNvPr>
          <p:cNvSpPr txBox="1"/>
          <p:nvPr/>
        </p:nvSpPr>
        <p:spPr>
          <a:xfrm>
            <a:off x="2324884" y="408124"/>
            <a:ext cx="7553866" cy="584775"/>
          </a:xfrm>
          <a:prstGeom prst="rect">
            <a:avLst/>
          </a:prstGeom>
          <a:noFill/>
        </p:spPr>
        <p:txBody>
          <a:bodyPr wrap="square" rtlCol="0">
            <a:spAutoFit/>
          </a:bodyPr>
          <a:lstStyle/>
          <a:p>
            <a:pPr algn="ctr"/>
            <a:r>
              <a:rPr lang="en-IN" sz="3200" dirty="0"/>
              <a:t>Wi-Fi Password:</a:t>
            </a:r>
            <a:endParaRPr lang="en-US" sz="3200" dirty="0">
              <a:latin typeface="Source Sans Pro Light" panose="020B0403030403020204" pitchFamily="34" charset="0"/>
              <a:ea typeface="Roboto Black" panose="02000000000000000000" pitchFamily="2" charset="0"/>
              <a:cs typeface="Roboto Black" panose="02000000000000000000" pitchFamily="2" charset="0"/>
            </a:endParaRPr>
          </a:p>
        </p:txBody>
      </p:sp>
      <p:grpSp>
        <p:nvGrpSpPr>
          <p:cNvPr id="4" name="Group 3">
            <a:extLst>
              <a:ext uri="{FF2B5EF4-FFF2-40B4-BE49-F238E27FC236}">
                <a16:creationId xmlns:a16="http://schemas.microsoft.com/office/drawing/2014/main" id="{13356E14-5C66-4CB7-B3C6-BD495175CD88}"/>
              </a:ext>
            </a:extLst>
          </p:cNvPr>
          <p:cNvGrpSpPr/>
          <p:nvPr/>
        </p:nvGrpSpPr>
        <p:grpSpPr>
          <a:xfrm>
            <a:off x="1067746" y="1258885"/>
            <a:ext cx="4120294" cy="4952018"/>
            <a:chOff x="3794126" y="-101601"/>
            <a:chExt cx="4608513" cy="5538789"/>
          </a:xfrm>
        </p:grpSpPr>
        <p:sp>
          <p:nvSpPr>
            <p:cNvPr id="5" name="Freeform 11">
              <a:extLst>
                <a:ext uri="{FF2B5EF4-FFF2-40B4-BE49-F238E27FC236}">
                  <a16:creationId xmlns:a16="http://schemas.microsoft.com/office/drawing/2014/main" id="{6039F627-1412-337F-158C-6CCD911E8AD8}"/>
                </a:ext>
              </a:extLst>
            </p:cNvPr>
            <p:cNvSpPr>
              <a:spLocks/>
            </p:cNvSpPr>
            <p:nvPr/>
          </p:nvSpPr>
          <p:spPr bwMode="auto">
            <a:xfrm>
              <a:off x="3900488" y="996950"/>
              <a:ext cx="4325938" cy="4379913"/>
            </a:xfrm>
            <a:custGeom>
              <a:avLst/>
              <a:gdLst>
                <a:gd name="T0" fmla="*/ 1057 w 1138"/>
                <a:gd name="T1" fmla="*/ 193 h 1152"/>
                <a:gd name="T2" fmla="*/ 464 w 1138"/>
                <a:gd name="T3" fmla="*/ 193 h 1152"/>
                <a:gd name="T4" fmla="*/ 464 w 1138"/>
                <a:gd name="T5" fmla="*/ 63 h 1152"/>
                <a:gd name="T6" fmla="*/ 401 w 1138"/>
                <a:gd name="T7" fmla="*/ 0 h 1152"/>
                <a:gd name="T8" fmla="*/ 64 w 1138"/>
                <a:gd name="T9" fmla="*/ 0 h 1152"/>
                <a:gd name="T10" fmla="*/ 15 w 1138"/>
                <a:gd name="T11" fmla="*/ 22 h 1152"/>
                <a:gd name="T12" fmla="*/ 0 w 1138"/>
                <a:gd name="T13" fmla="*/ 63 h 1152"/>
                <a:gd name="T14" fmla="*/ 0 w 1138"/>
                <a:gd name="T15" fmla="*/ 193 h 1152"/>
                <a:gd name="T16" fmla="*/ 0 w 1138"/>
                <a:gd name="T17" fmla="*/ 285 h 1152"/>
                <a:gd name="T18" fmla="*/ 0 w 1138"/>
                <a:gd name="T19" fmla="*/ 1069 h 1152"/>
                <a:gd name="T20" fmla="*/ 83 w 1138"/>
                <a:gd name="T21" fmla="*/ 1152 h 1152"/>
                <a:gd name="T22" fmla="*/ 1053 w 1138"/>
                <a:gd name="T23" fmla="*/ 1152 h 1152"/>
                <a:gd name="T24" fmla="*/ 1116 w 1138"/>
                <a:gd name="T25" fmla="*/ 1123 h 1152"/>
                <a:gd name="T26" fmla="*/ 1138 w 1138"/>
                <a:gd name="T27" fmla="*/ 1067 h 1152"/>
                <a:gd name="T28" fmla="*/ 1138 w 1138"/>
                <a:gd name="T29" fmla="*/ 274 h 1152"/>
                <a:gd name="T30" fmla="*/ 1057 w 1138"/>
                <a:gd name="T31" fmla="*/ 19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8" h="1152">
                  <a:moveTo>
                    <a:pt x="1057" y="193"/>
                  </a:moveTo>
                  <a:cubicBezTo>
                    <a:pt x="464" y="193"/>
                    <a:pt x="464" y="193"/>
                    <a:pt x="464" y="193"/>
                  </a:cubicBezTo>
                  <a:cubicBezTo>
                    <a:pt x="464" y="63"/>
                    <a:pt x="464" y="63"/>
                    <a:pt x="464" y="63"/>
                  </a:cubicBezTo>
                  <a:cubicBezTo>
                    <a:pt x="464" y="28"/>
                    <a:pt x="436" y="0"/>
                    <a:pt x="401" y="0"/>
                  </a:cubicBezTo>
                  <a:cubicBezTo>
                    <a:pt x="64" y="0"/>
                    <a:pt x="64" y="0"/>
                    <a:pt x="64" y="0"/>
                  </a:cubicBezTo>
                  <a:cubicBezTo>
                    <a:pt x="44" y="0"/>
                    <a:pt x="27" y="8"/>
                    <a:pt x="15" y="22"/>
                  </a:cubicBezTo>
                  <a:cubicBezTo>
                    <a:pt x="6" y="33"/>
                    <a:pt x="0" y="47"/>
                    <a:pt x="0" y="63"/>
                  </a:cubicBezTo>
                  <a:cubicBezTo>
                    <a:pt x="0" y="193"/>
                    <a:pt x="0" y="193"/>
                    <a:pt x="0" y="193"/>
                  </a:cubicBezTo>
                  <a:cubicBezTo>
                    <a:pt x="0" y="285"/>
                    <a:pt x="0" y="285"/>
                    <a:pt x="0" y="285"/>
                  </a:cubicBezTo>
                  <a:cubicBezTo>
                    <a:pt x="0" y="1069"/>
                    <a:pt x="0" y="1069"/>
                    <a:pt x="0" y="1069"/>
                  </a:cubicBezTo>
                  <a:cubicBezTo>
                    <a:pt x="0" y="1115"/>
                    <a:pt x="37" y="1152"/>
                    <a:pt x="83" y="1152"/>
                  </a:cubicBezTo>
                  <a:cubicBezTo>
                    <a:pt x="1053" y="1152"/>
                    <a:pt x="1053" y="1152"/>
                    <a:pt x="1053" y="1152"/>
                  </a:cubicBezTo>
                  <a:cubicBezTo>
                    <a:pt x="1078" y="1152"/>
                    <a:pt x="1101" y="1141"/>
                    <a:pt x="1116" y="1123"/>
                  </a:cubicBezTo>
                  <a:cubicBezTo>
                    <a:pt x="1130" y="1109"/>
                    <a:pt x="1138" y="1089"/>
                    <a:pt x="1138" y="1067"/>
                  </a:cubicBezTo>
                  <a:cubicBezTo>
                    <a:pt x="1138" y="274"/>
                    <a:pt x="1138" y="274"/>
                    <a:pt x="1138" y="274"/>
                  </a:cubicBezTo>
                  <a:cubicBezTo>
                    <a:pt x="1138" y="229"/>
                    <a:pt x="1101" y="193"/>
                    <a:pt x="1057" y="19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2">
              <a:extLst>
                <a:ext uri="{FF2B5EF4-FFF2-40B4-BE49-F238E27FC236}">
                  <a16:creationId xmlns:a16="http://schemas.microsoft.com/office/drawing/2014/main" id="{EF5F7F8A-F983-2CC4-1819-14C0255418D9}"/>
                </a:ext>
              </a:extLst>
            </p:cNvPr>
            <p:cNvSpPr>
              <a:spLocks/>
            </p:cNvSpPr>
            <p:nvPr/>
          </p:nvSpPr>
          <p:spPr bwMode="auto">
            <a:xfrm>
              <a:off x="3794126" y="887412"/>
              <a:ext cx="3786188" cy="760413"/>
            </a:xfrm>
            <a:custGeom>
              <a:avLst/>
              <a:gdLst>
                <a:gd name="T0" fmla="*/ 996 w 996"/>
                <a:gd name="T1" fmla="*/ 200 h 200"/>
                <a:gd name="T2" fmla="*/ 495 w 996"/>
                <a:gd name="T3" fmla="*/ 200 h 200"/>
                <a:gd name="T4" fmla="*/ 495 w 996"/>
                <a:gd name="T5" fmla="*/ 66 h 200"/>
                <a:gd name="T6" fmla="*/ 427 w 996"/>
                <a:gd name="T7" fmla="*/ 0 h 200"/>
                <a:gd name="T8" fmla="*/ 68 w 996"/>
                <a:gd name="T9" fmla="*/ 0 h 200"/>
                <a:gd name="T10" fmla="*/ 16 w 996"/>
                <a:gd name="T11" fmla="*/ 23 h 200"/>
                <a:gd name="T12" fmla="*/ 0 w 996"/>
                <a:gd name="T13" fmla="*/ 66 h 200"/>
                <a:gd name="T14" fmla="*/ 0 w 996"/>
                <a:gd name="T15" fmla="*/ 20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6" h="200">
                  <a:moveTo>
                    <a:pt x="996" y="200"/>
                  </a:moveTo>
                  <a:cubicBezTo>
                    <a:pt x="495" y="200"/>
                    <a:pt x="495" y="200"/>
                    <a:pt x="495" y="200"/>
                  </a:cubicBezTo>
                  <a:cubicBezTo>
                    <a:pt x="495" y="66"/>
                    <a:pt x="495" y="66"/>
                    <a:pt x="495" y="66"/>
                  </a:cubicBezTo>
                  <a:cubicBezTo>
                    <a:pt x="495" y="29"/>
                    <a:pt x="465" y="0"/>
                    <a:pt x="427" y="0"/>
                  </a:cubicBezTo>
                  <a:cubicBezTo>
                    <a:pt x="68" y="0"/>
                    <a:pt x="68" y="0"/>
                    <a:pt x="68" y="0"/>
                  </a:cubicBezTo>
                  <a:cubicBezTo>
                    <a:pt x="47" y="0"/>
                    <a:pt x="29" y="9"/>
                    <a:pt x="16" y="23"/>
                  </a:cubicBezTo>
                  <a:cubicBezTo>
                    <a:pt x="6" y="35"/>
                    <a:pt x="0" y="50"/>
                    <a:pt x="0" y="66"/>
                  </a:cubicBezTo>
                  <a:cubicBezTo>
                    <a:pt x="0" y="200"/>
                    <a:pt x="0" y="200"/>
                    <a:pt x="0" y="200"/>
                  </a:cubicBezTo>
                </a:path>
              </a:pathLst>
            </a:custGeom>
            <a:noFill/>
            <a:ln w="492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0A36CEEC-9C93-D673-1A88-5B405EF3317D}"/>
                </a:ext>
              </a:extLst>
            </p:cNvPr>
            <p:cNvSpPr>
              <a:spLocks/>
            </p:cNvSpPr>
            <p:nvPr/>
          </p:nvSpPr>
          <p:spPr bwMode="auto">
            <a:xfrm>
              <a:off x="8075613" y="1647825"/>
              <a:ext cx="327025" cy="2139950"/>
            </a:xfrm>
            <a:custGeom>
              <a:avLst/>
              <a:gdLst>
                <a:gd name="T0" fmla="*/ 86 w 86"/>
                <a:gd name="T1" fmla="*/ 563 h 563"/>
                <a:gd name="T2" fmla="*/ 86 w 86"/>
                <a:gd name="T3" fmla="*/ 85 h 563"/>
                <a:gd name="T4" fmla="*/ 0 w 86"/>
                <a:gd name="T5" fmla="*/ 0 h 563"/>
              </a:gdLst>
              <a:ahLst/>
              <a:cxnLst>
                <a:cxn ang="0">
                  <a:pos x="T0" y="T1"/>
                </a:cxn>
                <a:cxn ang="0">
                  <a:pos x="T2" y="T3"/>
                </a:cxn>
                <a:cxn ang="0">
                  <a:pos x="T4" y="T5"/>
                </a:cxn>
              </a:cxnLst>
              <a:rect l="0" t="0" r="r" b="b"/>
              <a:pathLst>
                <a:path w="86" h="563">
                  <a:moveTo>
                    <a:pt x="86" y="563"/>
                  </a:moveTo>
                  <a:cubicBezTo>
                    <a:pt x="86" y="85"/>
                    <a:pt x="86" y="85"/>
                    <a:pt x="86" y="85"/>
                  </a:cubicBezTo>
                  <a:cubicBezTo>
                    <a:pt x="86" y="38"/>
                    <a:pt x="48" y="0"/>
                    <a:pt x="0" y="0"/>
                  </a:cubicBezTo>
                </a:path>
              </a:pathLst>
            </a:custGeom>
            <a:noFill/>
            <a:ln w="492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14">
              <a:extLst>
                <a:ext uri="{FF2B5EF4-FFF2-40B4-BE49-F238E27FC236}">
                  <a16:creationId xmlns:a16="http://schemas.microsoft.com/office/drawing/2014/main" id="{DD162DEF-7574-0AA3-BA8F-D70C72C16FDE}"/>
                </a:ext>
              </a:extLst>
            </p:cNvPr>
            <p:cNvSpPr>
              <a:spLocks/>
            </p:cNvSpPr>
            <p:nvPr/>
          </p:nvSpPr>
          <p:spPr bwMode="auto">
            <a:xfrm>
              <a:off x="7261226" y="4144963"/>
              <a:ext cx="1141413" cy="1292225"/>
            </a:xfrm>
            <a:custGeom>
              <a:avLst/>
              <a:gdLst>
                <a:gd name="T0" fmla="*/ 0 w 300"/>
                <a:gd name="T1" fmla="*/ 340 h 340"/>
                <a:gd name="T2" fmla="*/ 211 w 300"/>
                <a:gd name="T3" fmla="*/ 340 h 340"/>
                <a:gd name="T4" fmla="*/ 277 w 300"/>
                <a:gd name="T5" fmla="*/ 311 h 340"/>
                <a:gd name="T6" fmla="*/ 300 w 300"/>
                <a:gd name="T7" fmla="*/ 252 h 340"/>
                <a:gd name="T8" fmla="*/ 300 w 300"/>
                <a:gd name="T9" fmla="*/ 0 h 340"/>
              </a:gdLst>
              <a:ahLst/>
              <a:cxnLst>
                <a:cxn ang="0">
                  <a:pos x="T0" y="T1"/>
                </a:cxn>
                <a:cxn ang="0">
                  <a:pos x="T2" y="T3"/>
                </a:cxn>
                <a:cxn ang="0">
                  <a:pos x="T4" y="T5"/>
                </a:cxn>
                <a:cxn ang="0">
                  <a:pos x="T6" y="T7"/>
                </a:cxn>
                <a:cxn ang="0">
                  <a:pos x="T8" y="T9"/>
                </a:cxn>
              </a:cxnLst>
              <a:rect l="0" t="0" r="r" b="b"/>
              <a:pathLst>
                <a:path w="300" h="340">
                  <a:moveTo>
                    <a:pt x="0" y="340"/>
                  </a:moveTo>
                  <a:cubicBezTo>
                    <a:pt x="211" y="340"/>
                    <a:pt x="211" y="340"/>
                    <a:pt x="211" y="340"/>
                  </a:cubicBezTo>
                  <a:cubicBezTo>
                    <a:pt x="237" y="340"/>
                    <a:pt x="261" y="329"/>
                    <a:pt x="277" y="311"/>
                  </a:cubicBezTo>
                  <a:cubicBezTo>
                    <a:pt x="292" y="295"/>
                    <a:pt x="300" y="275"/>
                    <a:pt x="300" y="252"/>
                  </a:cubicBezTo>
                  <a:cubicBezTo>
                    <a:pt x="300" y="0"/>
                    <a:pt x="300" y="0"/>
                    <a:pt x="300" y="0"/>
                  </a:cubicBezTo>
                </a:path>
              </a:pathLst>
            </a:custGeom>
            <a:noFill/>
            <a:ln w="492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5">
              <a:extLst>
                <a:ext uri="{FF2B5EF4-FFF2-40B4-BE49-F238E27FC236}">
                  <a16:creationId xmlns:a16="http://schemas.microsoft.com/office/drawing/2014/main" id="{493BC71D-2914-1159-4FDC-422435759BE5}"/>
                </a:ext>
              </a:extLst>
            </p:cNvPr>
            <p:cNvSpPr>
              <a:spLocks noChangeShapeType="1"/>
            </p:cNvSpPr>
            <p:nvPr/>
          </p:nvSpPr>
          <p:spPr bwMode="auto">
            <a:xfrm>
              <a:off x="5105401" y="5437188"/>
              <a:ext cx="1700213" cy="0"/>
            </a:xfrm>
            <a:prstGeom prst="line">
              <a:avLst/>
            </a:prstGeom>
            <a:noFill/>
            <a:ln w="492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16">
              <a:extLst>
                <a:ext uri="{FF2B5EF4-FFF2-40B4-BE49-F238E27FC236}">
                  <a16:creationId xmlns:a16="http://schemas.microsoft.com/office/drawing/2014/main" id="{951DD401-EEC5-676A-8CC9-57CF99AAC9EE}"/>
                </a:ext>
              </a:extLst>
            </p:cNvPr>
            <p:cNvSpPr>
              <a:spLocks/>
            </p:cNvSpPr>
            <p:nvPr/>
          </p:nvSpPr>
          <p:spPr bwMode="auto">
            <a:xfrm>
              <a:off x="3794126" y="4441825"/>
              <a:ext cx="1090613" cy="995363"/>
            </a:xfrm>
            <a:custGeom>
              <a:avLst/>
              <a:gdLst>
                <a:gd name="T0" fmla="*/ 0 w 287"/>
                <a:gd name="T1" fmla="*/ 0 h 262"/>
                <a:gd name="T2" fmla="*/ 0 w 287"/>
                <a:gd name="T3" fmla="*/ 176 h 262"/>
                <a:gd name="T4" fmla="*/ 89 w 287"/>
                <a:gd name="T5" fmla="*/ 262 h 262"/>
                <a:gd name="T6" fmla="*/ 287 w 287"/>
                <a:gd name="T7" fmla="*/ 262 h 262"/>
              </a:gdLst>
              <a:ahLst/>
              <a:cxnLst>
                <a:cxn ang="0">
                  <a:pos x="T0" y="T1"/>
                </a:cxn>
                <a:cxn ang="0">
                  <a:pos x="T2" y="T3"/>
                </a:cxn>
                <a:cxn ang="0">
                  <a:pos x="T4" y="T5"/>
                </a:cxn>
                <a:cxn ang="0">
                  <a:pos x="T6" y="T7"/>
                </a:cxn>
              </a:cxnLst>
              <a:rect l="0" t="0" r="r" b="b"/>
              <a:pathLst>
                <a:path w="287" h="262">
                  <a:moveTo>
                    <a:pt x="0" y="0"/>
                  </a:moveTo>
                  <a:cubicBezTo>
                    <a:pt x="0" y="176"/>
                    <a:pt x="0" y="176"/>
                    <a:pt x="0" y="176"/>
                  </a:cubicBezTo>
                  <a:cubicBezTo>
                    <a:pt x="0" y="223"/>
                    <a:pt x="40" y="262"/>
                    <a:pt x="89" y="262"/>
                  </a:cubicBezTo>
                  <a:cubicBezTo>
                    <a:pt x="287" y="262"/>
                    <a:pt x="287" y="262"/>
                    <a:pt x="287" y="262"/>
                  </a:cubicBezTo>
                </a:path>
              </a:pathLst>
            </a:custGeom>
            <a:noFill/>
            <a:ln w="492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7">
              <a:extLst>
                <a:ext uri="{FF2B5EF4-FFF2-40B4-BE49-F238E27FC236}">
                  <a16:creationId xmlns:a16="http://schemas.microsoft.com/office/drawing/2014/main" id="{A2E31420-D5BA-822E-F241-B68D4B925EC5}"/>
                </a:ext>
              </a:extLst>
            </p:cNvPr>
            <p:cNvSpPr>
              <a:spLocks noChangeShapeType="1"/>
            </p:cNvSpPr>
            <p:nvPr/>
          </p:nvSpPr>
          <p:spPr bwMode="auto">
            <a:xfrm>
              <a:off x="3794126" y="2016125"/>
              <a:ext cx="0" cy="2049463"/>
            </a:xfrm>
            <a:prstGeom prst="line">
              <a:avLst/>
            </a:prstGeom>
            <a:noFill/>
            <a:ln w="492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C6C486E5-E506-6AB3-B760-518D8F00C644}"/>
                </a:ext>
              </a:extLst>
            </p:cNvPr>
            <p:cNvSpPr>
              <a:spLocks/>
            </p:cNvSpPr>
            <p:nvPr/>
          </p:nvSpPr>
          <p:spPr bwMode="auto">
            <a:xfrm>
              <a:off x="4568826" y="3465513"/>
              <a:ext cx="144463" cy="238125"/>
            </a:xfrm>
            <a:custGeom>
              <a:avLst/>
              <a:gdLst>
                <a:gd name="T0" fmla="*/ 38 w 38"/>
                <a:gd name="T1" fmla="*/ 55 h 63"/>
                <a:gd name="T2" fmla="*/ 24 w 38"/>
                <a:gd name="T3" fmla="*/ 55 h 63"/>
                <a:gd name="T4" fmla="*/ 24 w 38"/>
                <a:gd name="T5" fmla="*/ 0 h 63"/>
                <a:gd name="T6" fmla="*/ 18 w 38"/>
                <a:gd name="T7" fmla="*/ 0 h 63"/>
                <a:gd name="T8" fmla="*/ 2 w 38"/>
                <a:gd name="T9" fmla="*/ 7 h 63"/>
                <a:gd name="T10" fmla="*/ 3 w 38"/>
                <a:gd name="T11" fmla="*/ 15 h 63"/>
                <a:gd name="T12" fmla="*/ 15 w 38"/>
                <a:gd name="T13" fmla="*/ 10 h 63"/>
                <a:gd name="T14" fmla="*/ 15 w 38"/>
                <a:gd name="T15" fmla="*/ 55 h 63"/>
                <a:gd name="T16" fmla="*/ 0 w 38"/>
                <a:gd name="T17" fmla="*/ 55 h 63"/>
                <a:gd name="T18" fmla="*/ 0 w 38"/>
                <a:gd name="T19" fmla="*/ 63 h 63"/>
                <a:gd name="T20" fmla="*/ 38 w 38"/>
                <a:gd name="T21" fmla="*/ 63 h 63"/>
                <a:gd name="T22" fmla="*/ 38 w 38"/>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3">
                  <a:moveTo>
                    <a:pt x="38" y="55"/>
                  </a:moveTo>
                  <a:cubicBezTo>
                    <a:pt x="24" y="55"/>
                    <a:pt x="24" y="55"/>
                    <a:pt x="24" y="55"/>
                  </a:cubicBezTo>
                  <a:cubicBezTo>
                    <a:pt x="24" y="0"/>
                    <a:pt x="24" y="0"/>
                    <a:pt x="24" y="0"/>
                  </a:cubicBezTo>
                  <a:cubicBezTo>
                    <a:pt x="18" y="0"/>
                    <a:pt x="18" y="0"/>
                    <a:pt x="18" y="0"/>
                  </a:cubicBezTo>
                  <a:cubicBezTo>
                    <a:pt x="14" y="3"/>
                    <a:pt x="7" y="6"/>
                    <a:pt x="2" y="7"/>
                  </a:cubicBezTo>
                  <a:cubicBezTo>
                    <a:pt x="3" y="15"/>
                    <a:pt x="3" y="15"/>
                    <a:pt x="3" y="15"/>
                  </a:cubicBezTo>
                  <a:cubicBezTo>
                    <a:pt x="6" y="14"/>
                    <a:pt x="12" y="12"/>
                    <a:pt x="15" y="10"/>
                  </a:cubicBezTo>
                  <a:cubicBezTo>
                    <a:pt x="15" y="55"/>
                    <a:pt x="15" y="55"/>
                    <a:pt x="15" y="55"/>
                  </a:cubicBezTo>
                  <a:cubicBezTo>
                    <a:pt x="0" y="55"/>
                    <a:pt x="0" y="55"/>
                    <a:pt x="0" y="55"/>
                  </a:cubicBezTo>
                  <a:cubicBezTo>
                    <a:pt x="0" y="63"/>
                    <a:pt x="0" y="63"/>
                    <a:pt x="0" y="63"/>
                  </a:cubicBezTo>
                  <a:cubicBezTo>
                    <a:pt x="38" y="63"/>
                    <a:pt x="38" y="63"/>
                    <a:pt x="38" y="63"/>
                  </a:cubicBezTo>
                  <a:lnTo>
                    <a:pt x="38"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9">
              <a:extLst>
                <a:ext uri="{FF2B5EF4-FFF2-40B4-BE49-F238E27FC236}">
                  <a16:creationId xmlns:a16="http://schemas.microsoft.com/office/drawing/2014/main" id="{0D3F00E9-E3AB-E290-39E0-E6FF45CCA457}"/>
                </a:ext>
              </a:extLst>
            </p:cNvPr>
            <p:cNvSpPr>
              <a:spLocks/>
            </p:cNvSpPr>
            <p:nvPr/>
          </p:nvSpPr>
          <p:spPr bwMode="auto">
            <a:xfrm>
              <a:off x="4568826" y="3814763"/>
              <a:ext cx="144463" cy="239713"/>
            </a:xfrm>
            <a:custGeom>
              <a:avLst/>
              <a:gdLst>
                <a:gd name="T0" fmla="*/ 38 w 38"/>
                <a:gd name="T1" fmla="*/ 55 h 63"/>
                <a:gd name="T2" fmla="*/ 24 w 38"/>
                <a:gd name="T3" fmla="*/ 55 h 63"/>
                <a:gd name="T4" fmla="*/ 24 w 38"/>
                <a:gd name="T5" fmla="*/ 0 h 63"/>
                <a:gd name="T6" fmla="*/ 18 w 38"/>
                <a:gd name="T7" fmla="*/ 0 h 63"/>
                <a:gd name="T8" fmla="*/ 2 w 38"/>
                <a:gd name="T9" fmla="*/ 8 h 63"/>
                <a:gd name="T10" fmla="*/ 3 w 38"/>
                <a:gd name="T11" fmla="*/ 15 h 63"/>
                <a:gd name="T12" fmla="*/ 15 w 38"/>
                <a:gd name="T13" fmla="*/ 10 h 63"/>
                <a:gd name="T14" fmla="*/ 15 w 38"/>
                <a:gd name="T15" fmla="*/ 55 h 63"/>
                <a:gd name="T16" fmla="*/ 0 w 38"/>
                <a:gd name="T17" fmla="*/ 55 h 63"/>
                <a:gd name="T18" fmla="*/ 0 w 38"/>
                <a:gd name="T19" fmla="*/ 63 h 63"/>
                <a:gd name="T20" fmla="*/ 38 w 38"/>
                <a:gd name="T21" fmla="*/ 63 h 63"/>
                <a:gd name="T22" fmla="*/ 38 w 38"/>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3">
                  <a:moveTo>
                    <a:pt x="38" y="55"/>
                  </a:moveTo>
                  <a:cubicBezTo>
                    <a:pt x="24" y="55"/>
                    <a:pt x="24" y="55"/>
                    <a:pt x="24" y="55"/>
                  </a:cubicBezTo>
                  <a:cubicBezTo>
                    <a:pt x="24" y="0"/>
                    <a:pt x="24" y="0"/>
                    <a:pt x="24" y="0"/>
                  </a:cubicBezTo>
                  <a:cubicBezTo>
                    <a:pt x="18" y="0"/>
                    <a:pt x="18" y="0"/>
                    <a:pt x="18" y="0"/>
                  </a:cubicBezTo>
                  <a:cubicBezTo>
                    <a:pt x="14" y="3"/>
                    <a:pt x="7" y="6"/>
                    <a:pt x="2" y="8"/>
                  </a:cubicBezTo>
                  <a:cubicBezTo>
                    <a:pt x="3" y="15"/>
                    <a:pt x="3" y="15"/>
                    <a:pt x="3" y="15"/>
                  </a:cubicBezTo>
                  <a:cubicBezTo>
                    <a:pt x="6" y="14"/>
                    <a:pt x="12" y="12"/>
                    <a:pt x="15" y="10"/>
                  </a:cubicBezTo>
                  <a:cubicBezTo>
                    <a:pt x="15" y="55"/>
                    <a:pt x="15" y="55"/>
                    <a:pt x="15" y="55"/>
                  </a:cubicBezTo>
                  <a:cubicBezTo>
                    <a:pt x="0" y="55"/>
                    <a:pt x="0" y="55"/>
                    <a:pt x="0" y="55"/>
                  </a:cubicBezTo>
                  <a:cubicBezTo>
                    <a:pt x="0" y="63"/>
                    <a:pt x="0" y="63"/>
                    <a:pt x="0" y="63"/>
                  </a:cubicBezTo>
                  <a:cubicBezTo>
                    <a:pt x="38" y="63"/>
                    <a:pt x="38" y="63"/>
                    <a:pt x="38" y="63"/>
                  </a:cubicBezTo>
                  <a:lnTo>
                    <a:pt x="38"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0">
              <a:extLst>
                <a:ext uri="{FF2B5EF4-FFF2-40B4-BE49-F238E27FC236}">
                  <a16:creationId xmlns:a16="http://schemas.microsoft.com/office/drawing/2014/main" id="{A25756CA-7560-416E-A419-7D19E168ACDE}"/>
                </a:ext>
              </a:extLst>
            </p:cNvPr>
            <p:cNvSpPr>
              <a:spLocks noEditPoints="1"/>
            </p:cNvSpPr>
            <p:nvPr/>
          </p:nvSpPr>
          <p:spPr bwMode="auto">
            <a:xfrm>
              <a:off x="4813301" y="3465513"/>
              <a:ext cx="177800" cy="242888"/>
            </a:xfrm>
            <a:custGeom>
              <a:avLst/>
              <a:gdLst>
                <a:gd name="T0" fmla="*/ 24 w 47"/>
                <a:gd name="T1" fmla="*/ 64 h 64"/>
                <a:gd name="T2" fmla="*/ 47 w 47"/>
                <a:gd name="T3" fmla="*/ 31 h 64"/>
                <a:gd name="T4" fmla="*/ 24 w 47"/>
                <a:gd name="T5" fmla="*/ 0 h 64"/>
                <a:gd name="T6" fmla="*/ 0 w 47"/>
                <a:gd name="T7" fmla="*/ 31 h 64"/>
                <a:gd name="T8" fmla="*/ 24 w 47"/>
                <a:gd name="T9" fmla="*/ 64 h 64"/>
                <a:gd name="T10" fmla="*/ 24 w 47"/>
                <a:gd name="T11" fmla="*/ 8 h 64"/>
                <a:gd name="T12" fmla="*/ 38 w 47"/>
                <a:gd name="T13" fmla="*/ 31 h 64"/>
                <a:gd name="T14" fmla="*/ 24 w 47"/>
                <a:gd name="T15" fmla="*/ 56 h 64"/>
                <a:gd name="T16" fmla="*/ 9 w 47"/>
                <a:gd name="T17" fmla="*/ 31 h 64"/>
                <a:gd name="T18" fmla="*/ 24 w 47"/>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4">
                  <a:moveTo>
                    <a:pt x="24" y="64"/>
                  </a:moveTo>
                  <a:cubicBezTo>
                    <a:pt x="40" y="64"/>
                    <a:pt x="47" y="49"/>
                    <a:pt x="47" y="31"/>
                  </a:cubicBezTo>
                  <a:cubicBezTo>
                    <a:pt x="47" y="15"/>
                    <a:pt x="41" y="0"/>
                    <a:pt x="24" y="0"/>
                  </a:cubicBezTo>
                  <a:cubicBezTo>
                    <a:pt x="9" y="0"/>
                    <a:pt x="0" y="12"/>
                    <a:pt x="0" y="31"/>
                  </a:cubicBezTo>
                  <a:cubicBezTo>
                    <a:pt x="0" y="51"/>
                    <a:pt x="9" y="64"/>
                    <a:pt x="24" y="64"/>
                  </a:cubicBezTo>
                  <a:close/>
                  <a:moveTo>
                    <a:pt x="24" y="8"/>
                  </a:moveTo>
                  <a:cubicBezTo>
                    <a:pt x="33" y="8"/>
                    <a:pt x="38" y="16"/>
                    <a:pt x="38" y="31"/>
                  </a:cubicBezTo>
                  <a:cubicBezTo>
                    <a:pt x="38" y="45"/>
                    <a:pt x="34" y="56"/>
                    <a:pt x="24" y="56"/>
                  </a:cubicBezTo>
                  <a:cubicBezTo>
                    <a:pt x="14" y="56"/>
                    <a:pt x="9" y="45"/>
                    <a:pt x="9" y="31"/>
                  </a:cubicBezTo>
                  <a:cubicBezTo>
                    <a:pt x="9" y="16"/>
                    <a:pt x="15" y="8"/>
                    <a:pt x="2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
              <a:extLst>
                <a:ext uri="{FF2B5EF4-FFF2-40B4-BE49-F238E27FC236}">
                  <a16:creationId xmlns:a16="http://schemas.microsoft.com/office/drawing/2014/main" id="{528869AE-723D-8B05-4778-47E012BFE9AC}"/>
                </a:ext>
              </a:extLst>
            </p:cNvPr>
            <p:cNvSpPr>
              <a:spLocks/>
            </p:cNvSpPr>
            <p:nvPr/>
          </p:nvSpPr>
          <p:spPr bwMode="auto">
            <a:xfrm>
              <a:off x="5083176" y="3465513"/>
              <a:ext cx="139700" cy="238125"/>
            </a:xfrm>
            <a:custGeom>
              <a:avLst/>
              <a:gdLst>
                <a:gd name="T0" fmla="*/ 37 w 37"/>
                <a:gd name="T1" fmla="*/ 55 h 63"/>
                <a:gd name="T2" fmla="*/ 24 w 37"/>
                <a:gd name="T3" fmla="*/ 55 h 63"/>
                <a:gd name="T4" fmla="*/ 24 w 37"/>
                <a:gd name="T5" fmla="*/ 0 h 63"/>
                <a:gd name="T6" fmla="*/ 18 w 37"/>
                <a:gd name="T7" fmla="*/ 0 h 63"/>
                <a:gd name="T8" fmla="*/ 2 w 37"/>
                <a:gd name="T9" fmla="*/ 7 h 63"/>
                <a:gd name="T10" fmla="*/ 3 w 37"/>
                <a:gd name="T11" fmla="*/ 15 h 63"/>
                <a:gd name="T12" fmla="*/ 15 w 37"/>
                <a:gd name="T13" fmla="*/ 10 h 63"/>
                <a:gd name="T14" fmla="*/ 15 w 37"/>
                <a:gd name="T15" fmla="*/ 55 h 63"/>
                <a:gd name="T16" fmla="*/ 0 w 37"/>
                <a:gd name="T17" fmla="*/ 55 h 63"/>
                <a:gd name="T18" fmla="*/ 0 w 37"/>
                <a:gd name="T19" fmla="*/ 63 h 63"/>
                <a:gd name="T20" fmla="*/ 37 w 37"/>
                <a:gd name="T21" fmla="*/ 63 h 63"/>
                <a:gd name="T22" fmla="*/ 37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55"/>
                  </a:moveTo>
                  <a:cubicBezTo>
                    <a:pt x="24" y="55"/>
                    <a:pt x="24" y="55"/>
                    <a:pt x="24" y="55"/>
                  </a:cubicBezTo>
                  <a:cubicBezTo>
                    <a:pt x="24" y="0"/>
                    <a:pt x="24" y="0"/>
                    <a:pt x="24" y="0"/>
                  </a:cubicBezTo>
                  <a:cubicBezTo>
                    <a:pt x="18" y="0"/>
                    <a:pt x="18" y="0"/>
                    <a:pt x="18" y="0"/>
                  </a:cubicBezTo>
                  <a:cubicBezTo>
                    <a:pt x="14" y="3"/>
                    <a:pt x="7" y="6"/>
                    <a:pt x="2" y="7"/>
                  </a:cubicBezTo>
                  <a:cubicBezTo>
                    <a:pt x="3" y="15"/>
                    <a:pt x="3" y="15"/>
                    <a:pt x="3" y="15"/>
                  </a:cubicBezTo>
                  <a:cubicBezTo>
                    <a:pt x="6" y="14"/>
                    <a:pt x="12" y="12"/>
                    <a:pt x="15" y="10"/>
                  </a:cubicBezTo>
                  <a:cubicBezTo>
                    <a:pt x="15" y="55"/>
                    <a:pt x="15" y="55"/>
                    <a:pt x="15" y="55"/>
                  </a:cubicBezTo>
                  <a:cubicBezTo>
                    <a:pt x="0" y="55"/>
                    <a:pt x="0" y="55"/>
                    <a:pt x="0" y="55"/>
                  </a:cubicBezTo>
                  <a:cubicBezTo>
                    <a:pt x="0" y="63"/>
                    <a:pt x="0" y="63"/>
                    <a:pt x="0" y="63"/>
                  </a:cubicBezTo>
                  <a:cubicBezTo>
                    <a:pt x="37" y="63"/>
                    <a:pt x="37" y="63"/>
                    <a:pt x="37" y="63"/>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C27BB314-4ED8-0652-CCA2-A5A703171D46}"/>
                </a:ext>
              </a:extLst>
            </p:cNvPr>
            <p:cNvSpPr>
              <a:spLocks/>
            </p:cNvSpPr>
            <p:nvPr/>
          </p:nvSpPr>
          <p:spPr bwMode="auto">
            <a:xfrm>
              <a:off x="4832351" y="3814763"/>
              <a:ext cx="139700" cy="239713"/>
            </a:xfrm>
            <a:custGeom>
              <a:avLst/>
              <a:gdLst>
                <a:gd name="T0" fmla="*/ 0 w 37"/>
                <a:gd name="T1" fmla="*/ 55 h 63"/>
                <a:gd name="T2" fmla="*/ 0 w 37"/>
                <a:gd name="T3" fmla="*/ 63 h 63"/>
                <a:gd name="T4" fmla="*/ 37 w 37"/>
                <a:gd name="T5" fmla="*/ 63 h 63"/>
                <a:gd name="T6" fmla="*/ 37 w 37"/>
                <a:gd name="T7" fmla="*/ 55 h 63"/>
                <a:gd name="T8" fmla="*/ 24 w 37"/>
                <a:gd name="T9" fmla="*/ 55 h 63"/>
                <a:gd name="T10" fmla="*/ 24 w 37"/>
                <a:gd name="T11" fmla="*/ 0 h 63"/>
                <a:gd name="T12" fmla="*/ 18 w 37"/>
                <a:gd name="T13" fmla="*/ 0 h 63"/>
                <a:gd name="T14" fmla="*/ 1 w 37"/>
                <a:gd name="T15" fmla="*/ 8 h 63"/>
                <a:gd name="T16" fmla="*/ 3 w 37"/>
                <a:gd name="T17" fmla="*/ 15 h 63"/>
                <a:gd name="T18" fmla="*/ 15 w 37"/>
                <a:gd name="T19" fmla="*/ 10 h 63"/>
                <a:gd name="T20" fmla="*/ 15 w 37"/>
                <a:gd name="T21" fmla="*/ 55 h 63"/>
                <a:gd name="T22" fmla="*/ 0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0" y="55"/>
                  </a:moveTo>
                  <a:cubicBezTo>
                    <a:pt x="0" y="63"/>
                    <a:pt x="0" y="63"/>
                    <a:pt x="0" y="63"/>
                  </a:cubicBezTo>
                  <a:cubicBezTo>
                    <a:pt x="37" y="63"/>
                    <a:pt x="37" y="63"/>
                    <a:pt x="37" y="63"/>
                  </a:cubicBezTo>
                  <a:cubicBezTo>
                    <a:pt x="37" y="55"/>
                    <a:pt x="37" y="55"/>
                    <a:pt x="37" y="55"/>
                  </a:cubicBezTo>
                  <a:cubicBezTo>
                    <a:pt x="24" y="55"/>
                    <a:pt x="24" y="55"/>
                    <a:pt x="24" y="55"/>
                  </a:cubicBezTo>
                  <a:cubicBezTo>
                    <a:pt x="24" y="0"/>
                    <a:pt x="24" y="0"/>
                    <a:pt x="24" y="0"/>
                  </a:cubicBezTo>
                  <a:cubicBezTo>
                    <a:pt x="18" y="0"/>
                    <a:pt x="18" y="0"/>
                    <a:pt x="18" y="0"/>
                  </a:cubicBezTo>
                  <a:cubicBezTo>
                    <a:pt x="14" y="3"/>
                    <a:pt x="7" y="6"/>
                    <a:pt x="1" y="8"/>
                  </a:cubicBezTo>
                  <a:cubicBezTo>
                    <a:pt x="3" y="15"/>
                    <a:pt x="3" y="15"/>
                    <a:pt x="3" y="15"/>
                  </a:cubicBezTo>
                  <a:cubicBezTo>
                    <a:pt x="6" y="14"/>
                    <a:pt x="12" y="12"/>
                    <a:pt x="15" y="10"/>
                  </a:cubicBezTo>
                  <a:cubicBezTo>
                    <a:pt x="15" y="55"/>
                    <a:pt x="15" y="55"/>
                    <a:pt x="15" y="55"/>
                  </a:cubicBez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
              <a:extLst>
                <a:ext uri="{FF2B5EF4-FFF2-40B4-BE49-F238E27FC236}">
                  <a16:creationId xmlns:a16="http://schemas.microsoft.com/office/drawing/2014/main" id="{B84FD35E-DADC-90E9-843A-73C98B025928}"/>
                </a:ext>
              </a:extLst>
            </p:cNvPr>
            <p:cNvSpPr>
              <a:spLocks noEditPoints="1"/>
            </p:cNvSpPr>
            <p:nvPr/>
          </p:nvSpPr>
          <p:spPr bwMode="auto">
            <a:xfrm>
              <a:off x="5064126" y="3814763"/>
              <a:ext cx="182563" cy="242888"/>
            </a:xfrm>
            <a:custGeom>
              <a:avLst/>
              <a:gdLst>
                <a:gd name="T0" fmla="*/ 24 w 48"/>
                <a:gd name="T1" fmla="*/ 0 h 64"/>
                <a:gd name="T2" fmla="*/ 0 w 48"/>
                <a:gd name="T3" fmla="*/ 32 h 64"/>
                <a:gd name="T4" fmla="*/ 24 w 48"/>
                <a:gd name="T5" fmla="*/ 64 h 64"/>
                <a:gd name="T6" fmla="*/ 48 w 48"/>
                <a:gd name="T7" fmla="*/ 32 h 64"/>
                <a:gd name="T8" fmla="*/ 24 w 48"/>
                <a:gd name="T9" fmla="*/ 0 h 64"/>
                <a:gd name="T10" fmla="*/ 24 w 48"/>
                <a:gd name="T11" fmla="*/ 56 h 64"/>
                <a:gd name="T12" fmla="*/ 9 w 48"/>
                <a:gd name="T13" fmla="*/ 31 h 64"/>
                <a:gd name="T14" fmla="*/ 24 w 48"/>
                <a:gd name="T15" fmla="*/ 8 h 64"/>
                <a:gd name="T16" fmla="*/ 38 w 48"/>
                <a:gd name="T17" fmla="*/ 32 h 64"/>
                <a:gd name="T18" fmla="*/ 24 w 48"/>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4">
                  <a:moveTo>
                    <a:pt x="24" y="0"/>
                  </a:moveTo>
                  <a:cubicBezTo>
                    <a:pt x="9" y="0"/>
                    <a:pt x="0" y="12"/>
                    <a:pt x="0" y="32"/>
                  </a:cubicBezTo>
                  <a:cubicBezTo>
                    <a:pt x="0" y="51"/>
                    <a:pt x="9" y="64"/>
                    <a:pt x="24" y="64"/>
                  </a:cubicBezTo>
                  <a:cubicBezTo>
                    <a:pt x="40" y="64"/>
                    <a:pt x="48" y="49"/>
                    <a:pt x="48" y="32"/>
                  </a:cubicBezTo>
                  <a:cubicBezTo>
                    <a:pt x="48" y="15"/>
                    <a:pt x="41" y="0"/>
                    <a:pt x="24" y="0"/>
                  </a:cubicBezTo>
                  <a:close/>
                  <a:moveTo>
                    <a:pt x="24" y="56"/>
                  </a:moveTo>
                  <a:cubicBezTo>
                    <a:pt x="14" y="56"/>
                    <a:pt x="9" y="46"/>
                    <a:pt x="9" y="31"/>
                  </a:cubicBezTo>
                  <a:cubicBezTo>
                    <a:pt x="9" y="16"/>
                    <a:pt x="15" y="8"/>
                    <a:pt x="24" y="8"/>
                  </a:cubicBezTo>
                  <a:cubicBezTo>
                    <a:pt x="33" y="8"/>
                    <a:pt x="38" y="16"/>
                    <a:pt x="38" y="32"/>
                  </a:cubicBezTo>
                  <a:cubicBezTo>
                    <a:pt x="38" y="45"/>
                    <a:pt x="34" y="56"/>
                    <a:pt x="24"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a:extLst>
                <a:ext uri="{FF2B5EF4-FFF2-40B4-BE49-F238E27FC236}">
                  <a16:creationId xmlns:a16="http://schemas.microsoft.com/office/drawing/2014/main" id="{4921020F-A567-1D17-BE92-FC9FE2874B1E}"/>
                </a:ext>
              </a:extLst>
            </p:cNvPr>
            <p:cNvSpPr>
              <a:spLocks/>
            </p:cNvSpPr>
            <p:nvPr/>
          </p:nvSpPr>
          <p:spPr bwMode="auto">
            <a:xfrm>
              <a:off x="4587876" y="4141788"/>
              <a:ext cx="141288" cy="239713"/>
            </a:xfrm>
            <a:custGeom>
              <a:avLst/>
              <a:gdLst>
                <a:gd name="T0" fmla="*/ 24 w 37"/>
                <a:gd name="T1" fmla="*/ 0 h 63"/>
                <a:gd name="T2" fmla="*/ 18 w 37"/>
                <a:gd name="T3" fmla="*/ 0 h 63"/>
                <a:gd name="T4" fmla="*/ 1 w 37"/>
                <a:gd name="T5" fmla="*/ 7 h 63"/>
                <a:gd name="T6" fmla="*/ 3 w 37"/>
                <a:gd name="T7" fmla="*/ 15 h 63"/>
                <a:gd name="T8" fmla="*/ 15 w 37"/>
                <a:gd name="T9" fmla="*/ 10 h 63"/>
                <a:gd name="T10" fmla="*/ 15 w 37"/>
                <a:gd name="T11" fmla="*/ 55 h 63"/>
                <a:gd name="T12" fmla="*/ 0 w 37"/>
                <a:gd name="T13" fmla="*/ 55 h 63"/>
                <a:gd name="T14" fmla="*/ 0 w 37"/>
                <a:gd name="T15" fmla="*/ 63 h 63"/>
                <a:gd name="T16" fmla="*/ 37 w 37"/>
                <a:gd name="T17" fmla="*/ 63 h 63"/>
                <a:gd name="T18" fmla="*/ 37 w 37"/>
                <a:gd name="T19" fmla="*/ 55 h 63"/>
                <a:gd name="T20" fmla="*/ 24 w 37"/>
                <a:gd name="T21" fmla="*/ 55 h 63"/>
                <a:gd name="T22" fmla="*/ 24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24" y="0"/>
                  </a:moveTo>
                  <a:cubicBezTo>
                    <a:pt x="18" y="0"/>
                    <a:pt x="18" y="0"/>
                    <a:pt x="18" y="0"/>
                  </a:cubicBezTo>
                  <a:cubicBezTo>
                    <a:pt x="14" y="2"/>
                    <a:pt x="7" y="6"/>
                    <a:pt x="1" y="7"/>
                  </a:cubicBezTo>
                  <a:cubicBezTo>
                    <a:pt x="3" y="15"/>
                    <a:pt x="3" y="15"/>
                    <a:pt x="3" y="15"/>
                  </a:cubicBezTo>
                  <a:cubicBezTo>
                    <a:pt x="6" y="14"/>
                    <a:pt x="12" y="11"/>
                    <a:pt x="15" y="10"/>
                  </a:cubicBezTo>
                  <a:cubicBezTo>
                    <a:pt x="15" y="55"/>
                    <a:pt x="15" y="55"/>
                    <a:pt x="15" y="55"/>
                  </a:cubicBezTo>
                  <a:cubicBezTo>
                    <a:pt x="0" y="55"/>
                    <a:pt x="0" y="55"/>
                    <a:pt x="0" y="55"/>
                  </a:cubicBezTo>
                  <a:cubicBezTo>
                    <a:pt x="0" y="63"/>
                    <a:pt x="0" y="63"/>
                    <a:pt x="0" y="63"/>
                  </a:cubicBezTo>
                  <a:cubicBezTo>
                    <a:pt x="37" y="63"/>
                    <a:pt x="37" y="63"/>
                    <a:pt x="37" y="63"/>
                  </a:cubicBezTo>
                  <a:cubicBezTo>
                    <a:pt x="37" y="55"/>
                    <a:pt x="37" y="55"/>
                    <a:pt x="37" y="55"/>
                  </a:cubicBezTo>
                  <a:cubicBezTo>
                    <a:pt x="24" y="55"/>
                    <a:pt x="24" y="55"/>
                    <a:pt x="24" y="55"/>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
              <a:extLst>
                <a:ext uri="{FF2B5EF4-FFF2-40B4-BE49-F238E27FC236}">
                  <a16:creationId xmlns:a16="http://schemas.microsoft.com/office/drawing/2014/main" id="{29E4EA30-1C83-033B-CE63-83B27636CA6E}"/>
                </a:ext>
              </a:extLst>
            </p:cNvPr>
            <p:cNvSpPr>
              <a:spLocks noEditPoints="1"/>
            </p:cNvSpPr>
            <p:nvPr/>
          </p:nvSpPr>
          <p:spPr bwMode="auto">
            <a:xfrm>
              <a:off x="4832351" y="4141788"/>
              <a:ext cx="177800" cy="242888"/>
            </a:xfrm>
            <a:custGeom>
              <a:avLst/>
              <a:gdLst>
                <a:gd name="T0" fmla="*/ 24 w 47"/>
                <a:gd name="T1" fmla="*/ 0 h 64"/>
                <a:gd name="T2" fmla="*/ 0 w 47"/>
                <a:gd name="T3" fmla="*/ 31 h 64"/>
                <a:gd name="T4" fmla="*/ 24 w 47"/>
                <a:gd name="T5" fmla="*/ 64 h 64"/>
                <a:gd name="T6" fmla="*/ 47 w 47"/>
                <a:gd name="T7" fmla="*/ 31 h 64"/>
                <a:gd name="T8" fmla="*/ 24 w 47"/>
                <a:gd name="T9" fmla="*/ 0 h 64"/>
                <a:gd name="T10" fmla="*/ 24 w 47"/>
                <a:gd name="T11" fmla="*/ 56 h 64"/>
                <a:gd name="T12" fmla="*/ 9 w 47"/>
                <a:gd name="T13" fmla="*/ 31 h 64"/>
                <a:gd name="T14" fmla="*/ 23 w 47"/>
                <a:gd name="T15" fmla="*/ 7 h 64"/>
                <a:gd name="T16" fmla="*/ 38 w 47"/>
                <a:gd name="T17" fmla="*/ 31 h 64"/>
                <a:gd name="T18" fmla="*/ 24 w 47"/>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4">
                  <a:moveTo>
                    <a:pt x="24" y="0"/>
                  </a:moveTo>
                  <a:cubicBezTo>
                    <a:pt x="9" y="0"/>
                    <a:pt x="0" y="12"/>
                    <a:pt x="0" y="31"/>
                  </a:cubicBezTo>
                  <a:cubicBezTo>
                    <a:pt x="0" y="51"/>
                    <a:pt x="9" y="64"/>
                    <a:pt x="24" y="64"/>
                  </a:cubicBezTo>
                  <a:cubicBezTo>
                    <a:pt x="40" y="64"/>
                    <a:pt x="47" y="49"/>
                    <a:pt x="47" y="31"/>
                  </a:cubicBezTo>
                  <a:cubicBezTo>
                    <a:pt x="47" y="15"/>
                    <a:pt x="41" y="0"/>
                    <a:pt x="24" y="0"/>
                  </a:cubicBezTo>
                  <a:close/>
                  <a:moveTo>
                    <a:pt x="24" y="56"/>
                  </a:moveTo>
                  <a:cubicBezTo>
                    <a:pt x="14" y="56"/>
                    <a:pt x="9" y="45"/>
                    <a:pt x="9" y="31"/>
                  </a:cubicBezTo>
                  <a:cubicBezTo>
                    <a:pt x="9" y="16"/>
                    <a:pt x="15" y="7"/>
                    <a:pt x="23" y="7"/>
                  </a:cubicBezTo>
                  <a:cubicBezTo>
                    <a:pt x="32" y="7"/>
                    <a:pt x="38" y="16"/>
                    <a:pt x="38" y="31"/>
                  </a:cubicBezTo>
                  <a:cubicBezTo>
                    <a:pt x="38" y="45"/>
                    <a:pt x="34" y="56"/>
                    <a:pt x="24"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
              <a:extLst>
                <a:ext uri="{FF2B5EF4-FFF2-40B4-BE49-F238E27FC236}">
                  <a16:creationId xmlns:a16="http://schemas.microsoft.com/office/drawing/2014/main" id="{CFA9283B-5784-F80E-755B-C517D50B6818}"/>
                </a:ext>
              </a:extLst>
            </p:cNvPr>
            <p:cNvSpPr>
              <a:spLocks/>
            </p:cNvSpPr>
            <p:nvPr/>
          </p:nvSpPr>
          <p:spPr bwMode="auto">
            <a:xfrm>
              <a:off x="5102226" y="4141788"/>
              <a:ext cx="139700" cy="239713"/>
            </a:xfrm>
            <a:custGeom>
              <a:avLst/>
              <a:gdLst>
                <a:gd name="T0" fmla="*/ 24 w 37"/>
                <a:gd name="T1" fmla="*/ 0 h 63"/>
                <a:gd name="T2" fmla="*/ 17 w 37"/>
                <a:gd name="T3" fmla="*/ 0 h 63"/>
                <a:gd name="T4" fmla="*/ 1 w 37"/>
                <a:gd name="T5" fmla="*/ 7 h 63"/>
                <a:gd name="T6" fmla="*/ 2 w 37"/>
                <a:gd name="T7" fmla="*/ 15 h 63"/>
                <a:gd name="T8" fmla="*/ 15 w 37"/>
                <a:gd name="T9" fmla="*/ 10 h 63"/>
                <a:gd name="T10" fmla="*/ 15 w 37"/>
                <a:gd name="T11" fmla="*/ 55 h 63"/>
                <a:gd name="T12" fmla="*/ 0 w 37"/>
                <a:gd name="T13" fmla="*/ 55 h 63"/>
                <a:gd name="T14" fmla="*/ 0 w 37"/>
                <a:gd name="T15" fmla="*/ 63 h 63"/>
                <a:gd name="T16" fmla="*/ 37 w 37"/>
                <a:gd name="T17" fmla="*/ 63 h 63"/>
                <a:gd name="T18" fmla="*/ 37 w 37"/>
                <a:gd name="T19" fmla="*/ 55 h 63"/>
                <a:gd name="T20" fmla="*/ 24 w 37"/>
                <a:gd name="T21" fmla="*/ 55 h 63"/>
                <a:gd name="T22" fmla="*/ 24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24" y="0"/>
                  </a:moveTo>
                  <a:cubicBezTo>
                    <a:pt x="17" y="0"/>
                    <a:pt x="17" y="0"/>
                    <a:pt x="17" y="0"/>
                  </a:cubicBezTo>
                  <a:cubicBezTo>
                    <a:pt x="14" y="2"/>
                    <a:pt x="7" y="6"/>
                    <a:pt x="1" y="7"/>
                  </a:cubicBezTo>
                  <a:cubicBezTo>
                    <a:pt x="2" y="15"/>
                    <a:pt x="2" y="15"/>
                    <a:pt x="2" y="15"/>
                  </a:cubicBezTo>
                  <a:cubicBezTo>
                    <a:pt x="6" y="14"/>
                    <a:pt x="11" y="11"/>
                    <a:pt x="15" y="10"/>
                  </a:cubicBezTo>
                  <a:cubicBezTo>
                    <a:pt x="15" y="55"/>
                    <a:pt x="15" y="55"/>
                    <a:pt x="15" y="55"/>
                  </a:cubicBezTo>
                  <a:cubicBezTo>
                    <a:pt x="0" y="55"/>
                    <a:pt x="0" y="55"/>
                    <a:pt x="0" y="55"/>
                  </a:cubicBezTo>
                  <a:cubicBezTo>
                    <a:pt x="0" y="63"/>
                    <a:pt x="0" y="63"/>
                    <a:pt x="0" y="63"/>
                  </a:cubicBezTo>
                  <a:cubicBezTo>
                    <a:pt x="37" y="63"/>
                    <a:pt x="37" y="63"/>
                    <a:pt x="37" y="63"/>
                  </a:cubicBezTo>
                  <a:cubicBezTo>
                    <a:pt x="37" y="55"/>
                    <a:pt x="37" y="55"/>
                    <a:pt x="37" y="55"/>
                  </a:cubicBezTo>
                  <a:cubicBezTo>
                    <a:pt x="24" y="55"/>
                    <a:pt x="24" y="55"/>
                    <a:pt x="24" y="55"/>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
              <a:extLst>
                <a:ext uri="{FF2B5EF4-FFF2-40B4-BE49-F238E27FC236}">
                  <a16:creationId xmlns:a16="http://schemas.microsoft.com/office/drawing/2014/main" id="{6E75ABF2-2F5C-8143-4840-470569A091EB}"/>
                </a:ext>
              </a:extLst>
            </p:cNvPr>
            <p:cNvSpPr>
              <a:spLocks/>
            </p:cNvSpPr>
            <p:nvPr/>
          </p:nvSpPr>
          <p:spPr bwMode="auto">
            <a:xfrm>
              <a:off x="4587876" y="4483100"/>
              <a:ext cx="141288" cy="236538"/>
            </a:xfrm>
            <a:custGeom>
              <a:avLst/>
              <a:gdLst>
                <a:gd name="T0" fmla="*/ 37 w 37"/>
                <a:gd name="T1" fmla="*/ 55 h 62"/>
                <a:gd name="T2" fmla="*/ 24 w 37"/>
                <a:gd name="T3" fmla="*/ 55 h 62"/>
                <a:gd name="T4" fmla="*/ 24 w 37"/>
                <a:gd name="T5" fmla="*/ 0 h 62"/>
                <a:gd name="T6" fmla="*/ 18 w 37"/>
                <a:gd name="T7" fmla="*/ 0 h 62"/>
                <a:gd name="T8" fmla="*/ 1 w 37"/>
                <a:gd name="T9" fmla="*/ 7 h 62"/>
                <a:gd name="T10" fmla="*/ 2 w 37"/>
                <a:gd name="T11" fmla="*/ 14 h 62"/>
                <a:gd name="T12" fmla="*/ 15 w 37"/>
                <a:gd name="T13" fmla="*/ 10 h 62"/>
                <a:gd name="T14" fmla="*/ 15 w 37"/>
                <a:gd name="T15" fmla="*/ 55 h 62"/>
                <a:gd name="T16" fmla="*/ 0 w 37"/>
                <a:gd name="T17" fmla="*/ 55 h 62"/>
                <a:gd name="T18" fmla="*/ 0 w 37"/>
                <a:gd name="T19" fmla="*/ 62 h 62"/>
                <a:gd name="T20" fmla="*/ 37 w 37"/>
                <a:gd name="T21" fmla="*/ 62 h 62"/>
                <a:gd name="T22" fmla="*/ 37 w 37"/>
                <a:gd name="T23"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2">
                  <a:moveTo>
                    <a:pt x="37" y="55"/>
                  </a:moveTo>
                  <a:cubicBezTo>
                    <a:pt x="24" y="55"/>
                    <a:pt x="24" y="55"/>
                    <a:pt x="24" y="55"/>
                  </a:cubicBezTo>
                  <a:cubicBezTo>
                    <a:pt x="24" y="0"/>
                    <a:pt x="24" y="0"/>
                    <a:pt x="24" y="0"/>
                  </a:cubicBezTo>
                  <a:cubicBezTo>
                    <a:pt x="18" y="0"/>
                    <a:pt x="18" y="0"/>
                    <a:pt x="18" y="0"/>
                  </a:cubicBezTo>
                  <a:cubicBezTo>
                    <a:pt x="14" y="2"/>
                    <a:pt x="7" y="5"/>
                    <a:pt x="1" y="7"/>
                  </a:cubicBezTo>
                  <a:cubicBezTo>
                    <a:pt x="2" y="14"/>
                    <a:pt x="2" y="14"/>
                    <a:pt x="2" y="14"/>
                  </a:cubicBezTo>
                  <a:cubicBezTo>
                    <a:pt x="6" y="13"/>
                    <a:pt x="12" y="11"/>
                    <a:pt x="15" y="10"/>
                  </a:cubicBezTo>
                  <a:cubicBezTo>
                    <a:pt x="15" y="55"/>
                    <a:pt x="15" y="55"/>
                    <a:pt x="15" y="55"/>
                  </a:cubicBezTo>
                  <a:cubicBezTo>
                    <a:pt x="0" y="55"/>
                    <a:pt x="0" y="55"/>
                    <a:pt x="0" y="55"/>
                  </a:cubicBezTo>
                  <a:cubicBezTo>
                    <a:pt x="0" y="62"/>
                    <a:pt x="0" y="62"/>
                    <a:pt x="0" y="62"/>
                  </a:cubicBezTo>
                  <a:cubicBezTo>
                    <a:pt x="37" y="62"/>
                    <a:pt x="37" y="62"/>
                    <a:pt x="37" y="62"/>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8">
              <a:extLst>
                <a:ext uri="{FF2B5EF4-FFF2-40B4-BE49-F238E27FC236}">
                  <a16:creationId xmlns:a16="http://schemas.microsoft.com/office/drawing/2014/main" id="{2C949019-690C-DCB3-1FB9-A91A46E96AF9}"/>
                </a:ext>
              </a:extLst>
            </p:cNvPr>
            <p:cNvSpPr>
              <a:spLocks noEditPoints="1"/>
            </p:cNvSpPr>
            <p:nvPr/>
          </p:nvSpPr>
          <p:spPr bwMode="auto">
            <a:xfrm>
              <a:off x="4832351" y="4479925"/>
              <a:ext cx="177800" cy="247650"/>
            </a:xfrm>
            <a:custGeom>
              <a:avLst/>
              <a:gdLst>
                <a:gd name="T0" fmla="*/ 24 w 47"/>
                <a:gd name="T1" fmla="*/ 65 h 65"/>
                <a:gd name="T2" fmla="*/ 47 w 47"/>
                <a:gd name="T3" fmla="*/ 32 h 65"/>
                <a:gd name="T4" fmla="*/ 23 w 47"/>
                <a:gd name="T5" fmla="*/ 0 h 65"/>
                <a:gd name="T6" fmla="*/ 0 w 47"/>
                <a:gd name="T7" fmla="*/ 32 h 65"/>
                <a:gd name="T8" fmla="*/ 24 w 47"/>
                <a:gd name="T9" fmla="*/ 65 h 65"/>
                <a:gd name="T10" fmla="*/ 23 w 47"/>
                <a:gd name="T11" fmla="*/ 8 h 65"/>
                <a:gd name="T12" fmla="*/ 38 w 47"/>
                <a:gd name="T13" fmla="*/ 32 h 65"/>
                <a:gd name="T14" fmla="*/ 24 w 47"/>
                <a:gd name="T15" fmla="*/ 57 h 65"/>
                <a:gd name="T16" fmla="*/ 8 w 47"/>
                <a:gd name="T17" fmla="*/ 32 h 65"/>
                <a:gd name="T18" fmla="*/ 23 w 47"/>
                <a:gd name="T19"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5">
                  <a:moveTo>
                    <a:pt x="24" y="65"/>
                  </a:moveTo>
                  <a:cubicBezTo>
                    <a:pt x="39" y="65"/>
                    <a:pt x="47" y="50"/>
                    <a:pt x="47" y="32"/>
                  </a:cubicBezTo>
                  <a:cubicBezTo>
                    <a:pt x="47" y="16"/>
                    <a:pt x="40" y="0"/>
                    <a:pt x="23" y="0"/>
                  </a:cubicBezTo>
                  <a:cubicBezTo>
                    <a:pt x="9" y="0"/>
                    <a:pt x="0" y="13"/>
                    <a:pt x="0" y="32"/>
                  </a:cubicBezTo>
                  <a:cubicBezTo>
                    <a:pt x="0" y="52"/>
                    <a:pt x="8" y="65"/>
                    <a:pt x="24" y="65"/>
                  </a:cubicBezTo>
                  <a:close/>
                  <a:moveTo>
                    <a:pt x="23" y="8"/>
                  </a:moveTo>
                  <a:cubicBezTo>
                    <a:pt x="32" y="8"/>
                    <a:pt x="38" y="17"/>
                    <a:pt x="38" y="32"/>
                  </a:cubicBezTo>
                  <a:cubicBezTo>
                    <a:pt x="38" y="46"/>
                    <a:pt x="33" y="57"/>
                    <a:pt x="24" y="57"/>
                  </a:cubicBezTo>
                  <a:cubicBezTo>
                    <a:pt x="14" y="57"/>
                    <a:pt x="8" y="46"/>
                    <a:pt x="8" y="32"/>
                  </a:cubicBezTo>
                  <a:cubicBezTo>
                    <a:pt x="8" y="17"/>
                    <a:pt x="15" y="8"/>
                    <a:pt x="2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9">
              <a:extLst>
                <a:ext uri="{FF2B5EF4-FFF2-40B4-BE49-F238E27FC236}">
                  <a16:creationId xmlns:a16="http://schemas.microsoft.com/office/drawing/2014/main" id="{D69A0E83-AA2E-BE9E-8054-5A0C075465D1}"/>
                </a:ext>
              </a:extLst>
            </p:cNvPr>
            <p:cNvSpPr>
              <a:spLocks/>
            </p:cNvSpPr>
            <p:nvPr/>
          </p:nvSpPr>
          <p:spPr bwMode="auto">
            <a:xfrm>
              <a:off x="5102226" y="4483100"/>
              <a:ext cx="139700" cy="236538"/>
            </a:xfrm>
            <a:custGeom>
              <a:avLst/>
              <a:gdLst>
                <a:gd name="T0" fmla="*/ 37 w 37"/>
                <a:gd name="T1" fmla="*/ 55 h 62"/>
                <a:gd name="T2" fmla="*/ 24 w 37"/>
                <a:gd name="T3" fmla="*/ 55 h 62"/>
                <a:gd name="T4" fmla="*/ 24 w 37"/>
                <a:gd name="T5" fmla="*/ 0 h 62"/>
                <a:gd name="T6" fmla="*/ 17 w 37"/>
                <a:gd name="T7" fmla="*/ 0 h 62"/>
                <a:gd name="T8" fmla="*/ 1 w 37"/>
                <a:gd name="T9" fmla="*/ 7 h 62"/>
                <a:gd name="T10" fmla="*/ 2 w 37"/>
                <a:gd name="T11" fmla="*/ 14 h 62"/>
                <a:gd name="T12" fmla="*/ 15 w 37"/>
                <a:gd name="T13" fmla="*/ 10 h 62"/>
                <a:gd name="T14" fmla="*/ 15 w 37"/>
                <a:gd name="T15" fmla="*/ 55 h 62"/>
                <a:gd name="T16" fmla="*/ 0 w 37"/>
                <a:gd name="T17" fmla="*/ 55 h 62"/>
                <a:gd name="T18" fmla="*/ 0 w 37"/>
                <a:gd name="T19" fmla="*/ 62 h 62"/>
                <a:gd name="T20" fmla="*/ 37 w 37"/>
                <a:gd name="T21" fmla="*/ 62 h 62"/>
                <a:gd name="T22" fmla="*/ 37 w 37"/>
                <a:gd name="T23"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2">
                  <a:moveTo>
                    <a:pt x="37" y="55"/>
                  </a:moveTo>
                  <a:cubicBezTo>
                    <a:pt x="24" y="55"/>
                    <a:pt x="24" y="55"/>
                    <a:pt x="24" y="55"/>
                  </a:cubicBezTo>
                  <a:cubicBezTo>
                    <a:pt x="24" y="0"/>
                    <a:pt x="24" y="0"/>
                    <a:pt x="24" y="0"/>
                  </a:cubicBezTo>
                  <a:cubicBezTo>
                    <a:pt x="17" y="0"/>
                    <a:pt x="17" y="0"/>
                    <a:pt x="17" y="0"/>
                  </a:cubicBezTo>
                  <a:cubicBezTo>
                    <a:pt x="14" y="2"/>
                    <a:pt x="7" y="5"/>
                    <a:pt x="1" y="7"/>
                  </a:cubicBezTo>
                  <a:cubicBezTo>
                    <a:pt x="2" y="14"/>
                    <a:pt x="2" y="14"/>
                    <a:pt x="2" y="14"/>
                  </a:cubicBezTo>
                  <a:cubicBezTo>
                    <a:pt x="5" y="13"/>
                    <a:pt x="11" y="11"/>
                    <a:pt x="15" y="10"/>
                  </a:cubicBezTo>
                  <a:cubicBezTo>
                    <a:pt x="15" y="55"/>
                    <a:pt x="15" y="55"/>
                    <a:pt x="15" y="55"/>
                  </a:cubicBezTo>
                  <a:cubicBezTo>
                    <a:pt x="0" y="55"/>
                    <a:pt x="0" y="55"/>
                    <a:pt x="0" y="55"/>
                  </a:cubicBezTo>
                  <a:cubicBezTo>
                    <a:pt x="0" y="62"/>
                    <a:pt x="0" y="62"/>
                    <a:pt x="0" y="62"/>
                  </a:cubicBezTo>
                  <a:cubicBezTo>
                    <a:pt x="37" y="62"/>
                    <a:pt x="37" y="62"/>
                    <a:pt x="37" y="62"/>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E27297C6-701D-34EF-B7AE-80BF69865AD4}"/>
                </a:ext>
              </a:extLst>
            </p:cNvPr>
            <p:cNvSpPr>
              <a:spLocks/>
            </p:cNvSpPr>
            <p:nvPr/>
          </p:nvSpPr>
          <p:spPr bwMode="auto">
            <a:xfrm>
              <a:off x="5322888" y="3460750"/>
              <a:ext cx="139700" cy="239713"/>
            </a:xfrm>
            <a:custGeom>
              <a:avLst/>
              <a:gdLst>
                <a:gd name="T0" fmla="*/ 37 w 37"/>
                <a:gd name="T1" fmla="*/ 55 h 63"/>
                <a:gd name="T2" fmla="*/ 24 w 37"/>
                <a:gd name="T3" fmla="*/ 55 h 63"/>
                <a:gd name="T4" fmla="*/ 24 w 37"/>
                <a:gd name="T5" fmla="*/ 0 h 63"/>
                <a:gd name="T6" fmla="*/ 18 w 37"/>
                <a:gd name="T7" fmla="*/ 0 h 63"/>
                <a:gd name="T8" fmla="*/ 1 w 37"/>
                <a:gd name="T9" fmla="*/ 7 h 63"/>
                <a:gd name="T10" fmla="*/ 3 w 37"/>
                <a:gd name="T11" fmla="*/ 15 h 63"/>
                <a:gd name="T12" fmla="*/ 15 w 37"/>
                <a:gd name="T13" fmla="*/ 10 h 63"/>
                <a:gd name="T14" fmla="*/ 15 w 37"/>
                <a:gd name="T15" fmla="*/ 55 h 63"/>
                <a:gd name="T16" fmla="*/ 0 w 37"/>
                <a:gd name="T17" fmla="*/ 55 h 63"/>
                <a:gd name="T18" fmla="*/ 0 w 37"/>
                <a:gd name="T19" fmla="*/ 63 h 63"/>
                <a:gd name="T20" fmla="*/ 37 w 37"/>
                <a:gd name="T21" fmla="*/ 63 h 63"/>
                <a:gd name="T22" fmla="*/ 37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55"/>
                  </a:moveTo>
                  <a:cubicBezTo>
                    <a:pt x="24" y="55"/>
                    <a:pt x="24" y="55"/>
                    <a:pt x="24" y="55"/>
                  </a:cubicBezTo>
                  <a:cubicBezTo>
                    <a:pt x="24" y="0"/>
                    <a:pt x="24" y="0"/>
                    <a:pt x="24" y="0"/>
                  </a:cubicBezTo>
                  <a:cubicBezTo>
                    <a:pt x="18" y="0"/>
                    <a:pt x="18" y="0"/>
                    <a:pt x="18" y="0"/>
                  </a:cubicBezTo>
                  <a:cubicBezTo>
                    <a:pt x="14" y="2"/>
                    <a:pt x="7" y="6"/>
                    <a:pt x="1" y="7"/>
                  </a:cubicBezTo>
                  <a:cubicBezTo>
                    <a:pt x="3" y="15"/>
                    <a:pt x="3" y="15"/>
                    <a:pt x="3" y="15"/>
                  </a:cubicBezTo>
                  <a:cubicBezTo>
                    <a:pt x="6" y="14"/>
                    <a:pt x="12" y="11"/>
                    <a:pt x="15" y="10"/>
                  </a:cubicBezTo>
                  <a:cubicBezTo>
                    <a:pt x="15" y="55"/>
                    <a:pt x="15" y="55"/>
                    <a:pt x="15" y="55"/>
                  </a:cubicBezTo>
                  <a:cubicBezTo>
                    <a:pt x="0" y="55"/>
                    <a:pt x="0" y="55"/>
                    <a:pt x="0" y="55"/>
                  </a:cubicBezTo>
                  <a:cubicBezTo>
                    <a:pt x="0" y="63"/>
                    <a:pt x="0" y="63"/>
                    <a:pt x="0" y="63"/>
                  </a:cubicBezTo>
                  <a:cubicBezTo>
                    <a:pt x="37" y="63"/>
                    <a:pt x="37" y="63"/>
                    <a:pt x="37" y="63"/>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1">
              <a:extLst>
                <a:ext uri="{FF2B5EF4-FFF2-40B4-BE49-F238E27FC236}">
                  <a16:creationId xmlns:a16="http://schemas.microsoft.com/office/drawing/2014/main" id="{F6AD2CD7-9689-7898-F744-3783D19E5A35}"/>
                </a:ext>
              </a:extLst>
            </p:cNvPr>
            <p:cNvSpPr>
              <a:spLocks/>
            </p:cNvSpPr>
            <p:nvPr/>
          </p:nvSpPr>
          <p:spPr bwMode="auto">
            <a:xfrm>
              <a:off x="5322888" y="3810000"/>
              <a:ext cx="139700" cy="239713"/>
            </a:xfrm>
            <a:custGeom>
              <a:avLst/>
              <a:gdLst>
                <a:gd name="T0" fmla="*/ 37 w 37"/>
                <a:gd name="T1" fmla="*/ 55 h 63"/>
                <a:gd name="T2" fmla="*/ 24 w 37"/>
                <a:gd name="T3" fmla="*/ 55 h 63"/>
                <a:gd name="T4" fmla="*/ 24 w 37"/>
                <a:gd name="T5" fmla="*/ 0 h 63"/>
                <a:gd name="T6" fmla="*/ 18 w 37"/>
                <a:gd name="T7" fmla="*/ 0 h 63"/>
                <a:gd name="T8" fmla="*/ 1 w 37"/>
                <a:gd name="T9" fmla="*/ 7 h 63"/>
                <a:gd name="T10" fmla="*/ 3 w 37"/>
                <a:gd name="T11" fmla="*/ 15 h 63"/>
                <a:gd name="T12" fmla="*/ 15 w 37"/>
                <a:gd name="T13" fmla="*/ 10 h 63"/>
                <a:gd name="T14" fmla="*/ 15 w 37"/>
                <a:gd name="T15" fmla="*/ 55 h 63"/>
                <a:gd name="T16" fmla="*/ 0 w 37"/>
                <a:gd name="T17" fmla="*/ 55 h 63"/>
                <a:gd name="T18" fmla="*/ 0 w 37"/>
                <a:gd name="T19" fmla="*/ 63 h 63"/>
                <a:gd name="T20" fmla="*/ 37 w 37"/>
                <a:gd name="T21" fmla="*/ 63 h 63"/>
                <a:gd name="T22" fmla="*/ 37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55"/>
                  </a:moveTo>
                  <a:cubicBezTo>
                    <a:pt x="24" y="55"/>
                    <a:pt x="24" y="55"/>
                    <a:pt x="24" y="55"/>
                  </a:cubicBezTo>
                  <a:cubicBezTo>
                    <a:pt x="24" y="0"/>
                    <a:pt x="24" y="0"/>
                    <a:pt x="24" y="0"/>
                  </a:cubicBezTo>
                  <a:cubicBezTo>
                    <a:pt x="18" y="0"/>
                    <a:pt x="18" y="0"/>
                    <a:pt x="18" y="0"/>
                  </a:cubicBezTo>
                  <a:cubicBezTo>
                    <a:pt x="14" y="3"/>
                    <a:pt x="7" y="6"/>
                    <a:pt x="1" y="7"/>
                  </a:cubicBezTo>
                  <a:cubicBezTo>
                    <a:pt x="3" y="15"/>
                    <a:pt x="3" y="15"/>
                    <a:pt x="3" y="15"/>
                  </a:cubicBezTo>
                  <a:cubicBezTo>
                    <a:pt x="6" y="14"/>
                    <a:pt x="12" y="12"/>
                    <a:pt x="15" y="10"/>
                  </a:cubicBezTo>
                  <a:cubicBezTo>
                    <a:pt x="15" y="55"/>
                    <a:pt x="15" y="55"/>
                    <a:pt x="15" y="55"/>
                  </a:cubicBezTo>
                  <a:cubicBezTo>
                    <a:pt x="0" y="55"/>
                    <a:pt x="0" y="55"/>
                    <a:pt x="0" y="55"/>
                  </a:cubicBezTo>
                  <a:cubicBezTo>
                    <a:pt x="0" y="63"/>
                    <a:pt x="0" y="63"/>
                    <a:pt x="0" y="63"/>
                  </a:cubicBezTo>
                  <a:cubicBezTo>
                    <a:pt x="37" y="63"/>
                    <a:pt x="37" y="63"/>
                    <a:pt x="37" y="63"/>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a:extLst>
                <a:ext uri="{FF2B5EF4-FFF2-40B4-BE49-F238E27FC236}">
                  <a16:creationId xmlns:a16="http://schemas.microsoft.com/office/drawing/2014/main" id="{DD45BC2E-8661-57F4-85A4-D37A27AEA214}"/>
                </a:ext>
              </a:extLst>
            </p:cNvPr>
            <p:cNvSpPr>
              <a:spLocks noEditPoints="1"/>
            </p:cNvSpPr>
            <p:nvPr/>
          </p:nvSpPr>
          <p:spPr bwMode="auto">
            <a:xfrm>
              <a:off x="5565776" y="3460750"/>
              <a:ext cx="177800" cy="242888"/>
            </a:xfrm>
            <a:custGeom>
              <a:avLst/>
              <a:gdLst>
                <a:gd name="T0" fmla="*/ 24 w 47"/>
                <a:gd name="T1" fmla="*/ 64 h 64"/>
                <a:gd name="T2" fmla="*/ 47 w 47"/>
                <a:gd name="T3" fmla="*/ 31 h 64"/>
                <a:gd name="T4" fmla="*/ 24 w 47"/>
                <a:gd name="T5" fmla="*/ 0 h 64"/>
                <a:gd name="T6" fmla="*/ 0 w 47"/>
                <a:gd name="T7" fmla="*/ 31 h 64"/>
                <a:gd name="T8" fmla="*/ 24 w 47"/>
                <a:gd name="T9" fmla="*/ 64 h 64"/>
                <a:gd name="T10" fmla="*/ 23 w 47"/>
                <a:gd name="T11" fmla="*/ 7 h 64"/>
                <a:gd name="T12" fmla="*/ 38 w 47"/>
                <a:gd name="T13" fmla="*/ 31 h 64"/>
                <a:gd name="T14" fmla="*/ 24 w 47"/>
                <a:gd name="T15" fmla="*/ 56 h 64"/>
                <a:gd name="T16" fmla="*/ 9 w 47"/>
                <a:gd name="T17" fmla="*/ 31 h 64"/>
                <a:gd name="T18" fmla="*/ 23 w 47"/>
                <a:gd name="T1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4">
                  <a:moveTo>
                    <a:pt x="24" y="64"/>
                  </a:moveTo>
                  <a:cubicBezTo>
                    <a:pt x="40" y="64"/>
                    <a:pt x="47" y="49"/>
                    <a:pt x="47" y="31"/>
                  </a:cubicBezTo>
                  <a:cubicBezTo>
                    <a:pt x="47" y="15"/>
                    <a:pt x="41" y="0"/>
                    <a:pt x="24" y="0"/>
                  </a:cubicBezTo>
                  <a:cubicBezTo>
                    <a:pt x="9" y="0"/>
                    <a:pt x="0" y="12"/>
                    <a:pt x="0" y="31"/>
                  </a:cubicBezTo>
                  <a:cubicBezTo>
                    <a:pt x="0" y="51"/>
                    <a:pt x="9" y="64"/>
                    <a:pt x="24" y="64"/>
                  </a:cubicBezTo>
                  <a:close/>
                  <a:moveTo>
                    <a:pt x="23" y="7"/>
                  </a:moveTo>
                  <a:cubicBezTo>
                    <a:pt x="32" y="7"/>
                    <a:pt x="38" y="16"/>
                    <a:pt x="38" y="31"/>
                  </a:cubicBezTo>
                  <a:cubicBezTo>
                    <a:pt x="38" y="45"/>
                    <a:pt x="34" y="56"/>
                    <a:pt x="24" y="56"/>
                  </a:cubicBezTo>
                  <a:cubicBezTo>
                    <a:pt x="14" y="56"/>
                    <a:pt x="9" y="45"/>
                    <a:pt x="9" y="31"/>
                  </a:cubicBezTo>
                  <a:cubicBezTo>
                    <a:pt x="9" y="16"/>
                    <a:pt x="15" y="7"/>
                    <a:pt x="2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a:extLst>
                <a:ext uri="{FF2B5EF4-FFF2-40B4-BE49-F238E27FC236}">
                  <a16:creationId xmlns:a16="http://schemas.microsoft.com/office/drawing/2014/main" id="{A4E573C4-B48A-FB84-D1F3-7FD6410A2726}"/>
                </a:ext>
              </a:extLst>
            </p:cNvPr>
            <p:cNvSpPr>
              <a:spLocks/>
            </p:cNvSpPr>
            <p:nvPr/>
          </p:nvSpPr>
          <p:spPr bwMode="auto">
            <a:xfrm>
              <a:off x="5835651" y="3460750"/>
              <a:ext cx="141288" cy="239713"/>
            </a:xfrm>
            <a:custGeom>
              <a:avLst/>
              <a:gdLst>
                <a:gd name="T0" fmla="*/ 37 w 37"/>
                <a:gd name="T1" fmla="*/ 55 h 63"/>
                <a:gd name="T2" fmla="*/ 24 w 37"/>
                <a:gd name="T3" fmla="*/ 55 h 63"/>
                <a:gd name="T4" fmla="*/ 24 w 37"/>
                <a:gd name="T5" fmla="*/ 0 h 63"/>
                <a:gd name="T6" fmla="*/ 17 w 37"/>
                <a:gd name="T7" fmla="*/ 0 h 63"/>
                <a:gd name="T8" fmla="*/ 1 w 37"/>
                <a:gd name="T9" fmla="*/ 7 h 63"/>
                <a:gd name="T10" fmla="*/ 2 w 37"/>
                <a:gd name="T11" fmla="*/ 15 h 63"/>
                <a:gd name="T12" fmla="*/ 15 w 37"/>
                <a:gd name="T13" fmla="*/ 10 h 63"/>
                <a:gd name="T14" fmla="*/ 15 w 37"/>
                <a:gd name="T15" fmla="*/ 55 h 63"/>
                <a:gd name="T16" fmla="*/ 0 w 37"/>
                <a:gd name="T17" fmla="*/ 55 h 63"/>
                <a:gd name="T18" fmla="*/ 0 w 37"/>
                <a:gd name="T19" fmla="*/ 63 h 63"/>
                <a:gd name="T20" fmla="*/ 37 w 37"/>
                <a:gd name="T21" fmla="*/ 63 h 63"/>
                <a:gd name="T22" fmla="*/ 37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55"/>
                  </a:moveTo>
                  <a:cubicBezTo>
                    <a:pt x="24" y="55"/>
                    <a:pt x="24" y="55"/>
                    <a:pt x="24" y="55"/>
                  </a:cubicBezTo>
                  <a:cubicBezTo>
                    <a:pt x="24" y="0"/>
                    <a:pt x="24" y="0"/>
                    <a:pt x="24" y="0"/>
                  </a:cubicBezTo>
                  <a:cubicBezTo>
                    <a:pt x="17" y="0"/>
                    <a:pt x="17" y="0"/>
                    <a:pt x="17" y="0"/>
                  </a:cubicBezTo>
                  <a:cubicBezTo>
                    <a:pt x="14" y="2"/>
                    <a:pt x="7" y="6"/>
                    <a:pt x="1" y="7"/>
                  </a:cubicBezTo>
                  <a:cubicBezTo>
                    <a:pt x="2" y="15"/>
                    <a:pt x="2" y="15"/>
                    <a:pt x="2" y="15"/>
                  </a:cubicBezTo>
                  <a:cubicBezTo>
                    <a:pt x="6" y="14"/>
                    <a:pt x="11" y="11"/>
                    <a:pt x="15" y="10"/>
                  </a:cubicBezTo>
                  <a:cubicBezTo>
                    <a:pt x="15" y="55"/>
                    <a:pt x="15" y="55"/>
                    <a:pt x="15" y="55"/>
                  </a:cubicBezTo>
                  <a:cubicBezTo>
                    <a:pt x="0" y="55"/>
                    <a:pt x="0" y="55"/>
                    <a:pt x="0" y="55"/>
                  </a:cubicBezTo>
                  <a:cubicBezTo>
                    <a:pt x="0" y="63"/>
                    <a:pt x="0" y="63"/>
                    <a:pt x="0" y="63"/>
                  </a:cubicBezTo>
                  <a:cubicBezTo>
                    <a:pt x="37" y="63"/>
                    <a:pt x="37" y="63"/>
                    <a:pt x="37" y="63"/>
                  </a:cubicBezTo>
                  <a:lnTo>
                    <a:pt x="37"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4">
              <a:extLst>
                <a:ext uri="{FF2B5EF4-FFF2-40B4-BE49-F238E27FC236}">
                  <a16:creationId xmlns:a16="http://schemas.microsoft.com/office/drawing/2014/main" id="{209032AF-3B5D-B50C-AACD-75017146B813}"/>
                </a:ext>
              </a:extLst>
            </p:cNvPr>
            <p:cNvSpPr>
              <a:spLocks/>
            </p:cNvSpPr>
            <p:nvPr/>
          </p:nvSpPr>
          <p:spPr bwMode="auto">
            <a:xfrm>
              <a:off x="5584826" y="3810000"/>
              <a:ext cx="139700" cy="239713"/>
            </a:xfrm>
            <a:custGeom>
              <a:avLst/>
              <a:gdLst>
                <a:gd name="T0" fmla="*/ 0 w 37"/>
                <a:gd name="T1" fmla="*/ 55 h 63"/>
                <a:gd name="T2" fmla="*/ 0 w 37"/>
                <a:gd name="T3" fmla="*/ 63 h 63"/>
                <a:gd name="T4" fmla="*/ 37 w 37"/>
                <a:gd name="T5" fmla="*/ 63 h 63"/>
                <a:gd name="T6" fmla="*/ 37 w 37"/>
                <a:gd name="T7" fmla="*/ 55 h 63"/>
                <a:gd name="T8" fmla="*/ 24 w 37"/>
                <a:gd name="T9" fmla="*/ 55 h 63"/>
                <a:gd name="T10" fmla="*/ 24 w 37"/>
                <a:gd name="T11" fmla="*/ 0 h 63"/>
                <a:gd name="T12" fmla="*/ 17 w 37"/>
                <a:gd name="T13" fmla="*/ 0 h 63"/>
                <a:gd name="T14" fmla="*/ 1 w 37"/>
                <a:gd name="T15" fmla="*/ 7 h 63"/>
                <a:gd name="T16" fmla="*/ 2 w 37"/>
                <a:gd name="T17" fmla="*/ 15 h 63"/>
                <a:gd name="T18" fmla="*/ 15 w 37"/>
                <a:gd name="T19" fmla="*/ 10 h 63"/>
                <a:gd name="T20" fmla="*/ 15 w 37"/>
                <a:gd name="T21" fmla="*/ 55 h 63"/>
                <a:gd name="T22" fmla="*/ 0 w 37"/>
                <a:gd name="T2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0" y="55"/>
                  </a:moveTo>
                  <a:cubicBezTo>
                    <a:pt x="0" y="63"/>
                    <a:pt x="0" y="63"/>
                    <a:pt x="0" y="63"/>
                  </a:cubicBezTo>
                  <a:cubicBezTo>
                    <a:pt x="37" y="63"/>
                    <a:pt x="37" y="63"/>
                    <a:pt x="37" y="63"/>
                  </a:cubicBezTo>
                  <a:cubicBezTo>
                    <a:pt x="37" y="55"/>
                    <a:pt x="37" y="55"/>
                    <a:pt x="37" y="55"/>
                  </a:cubicBezTo>
                  <a:cubicBezTo>
                    <a:pt x="24" y="55"/>
                    <a:pt x="24" y="55"/>
                    <a:pt x="24" y="55"/>
                  </a:cubicBezTo>
                  <a:cubicBezTo>
                    <a:pt x="24" y="0"/>
                    <a:pt x="24" y="0"/>
                    <a:pt x="24" y="0"/>
                  </a:cubicBezTo>
                  <a:cubicBezTo>
                    <a:pt x="17" y="0"/>
                    <a:pt x="17" y="0"/>
                    <a:pt x="17" y="0"/>
                  </a:cubicBezTo>
                  <a:cubicBezTo>
                    <a:pt x="14" y="3"/>
                    <a:pt x="7" y="6"/>
                    <a:pt x="1" y="7"/>
                  </a:cubicBezTo>
                  <a:cubicBezTo>
                    <a:pt x="2" y="15"/>
                    <a:pt x="2" y="15"/>
                    <a:pt x="2" y="15"/>
                  </a:cubicBezTo>
                  <a:cubicBezTo>
                    <a:pt x="6" y="14"/>
                    <a:pt x="11" y="12"/>
                    <a:pt x="15" y="10"/>
                  </a:cubicBezTo>
                  <a:cubicBezTo>
                    <a:pt x="15" y="55"/>
                    <a:pt x="15" y="55"/>
                    <a:pt x="15" y="55"/>
                  </a:cubicBez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5">
              <a:extLst>
                <a:ext uri="{FF2B5EF4-FFF2-40B4-BE49-F238E27FC236}">
                  <a16:creationId xmlns:a16="http://schemas.microsoft.com/office/drawing/2014/main" id="{CFC00644-E368-092D-6BA4-C45D6641EA04}"/>
                </a:ext>
              </a:extLst>
            </p:cNvPr>
            <p:cNvSpPr>
              <a:spLocks noEditPoints="1"/>
            </p:cNvSpPr>
            <p:nvPr/>
          </p:nvSpPr>
          <p:spPr bwMode="auto">
            <a:xfrm>
              <a:off x="5816601" y="3810000"/>
              <a:ext cx="179388" cy="244475"/>
            </a:xfrm>
            <a:custGeom>
              <a:avLst/>
              <a:gdLst>
                <a:gd name="T0" fmla="*/ 24 w 47"/>
                <a:gd name="T1" fmla="*/ 0 h 64"/>
                <a:gd name="T2" fmla="*/ 0 w 47"/>
                <a:gd name="T3" fmla="*/ 32 h 64"/>
                <a:gd name="T4" fmla="*/ 24 w 47"/>
                <a:gd name="T5" fmla="*/ 64 h 64"/>
                <a:gd name="T6" fmla="*/ 47 w 47"/>
                <a:gd name="T7" fmla="*/ 32 h 64"/>
                <a:gd name="T8" fmla="*/ 24 w 47"/>
                <a:gd name="T9" fmla="*/ 0 h 64"/>
                <a:gd name="T10" fmla="*/ 24 w 47"/>
                <a:gd name="T11" fmla="*/ 56 h 64"/>
                <a:gd name="T12" fmla="*/ 9 w 47"/>
                <a:gd name="T13" fmla="*/ 31 h 64"/>
                <a:gd name="T14" fmla="*/ 23 w 47"/>
                <a:gd name="T15" fmla="*/ 8 h 64"/>
                <a:gd name="T16" fmla="*/ 38 w 47"/>
                <a:gd name="T17" fmla="*/ 32 h 64"/>
                <a:gd name="T18" fmla="*/ 24 w 47"/>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4">
                  <a:moveTo>
                    <a:pt x="24" y="0"/>
                  </a:moveTo>
                  <a:cubicBezTo>
                    <a:pt x="9" y="0"/>
                    <a:pt x="0" y="12"/>
                    <a:pt x="0" y="32"/>
                  </a:cubicBezTo>
                  <a:cubicBezTo>
                    <a:pt x="0" y="51"/>
                    <a:pt x="9" y="64"/>
                    <a:pt x="24" y="64"/>
                  </a:cubicBezTo>
                  <a:cubicBezTo>
                    <a:pt x="40" y="64"/>
                    <a:pt x="47" y="49"/>
                    <a:pt x="47" y="32"/>
                  </a:cubicBezTo>
                  <a:cubicBezTo>
                    <a:pt x="47" y="15"/>
                    <a:pt x="41" y="0"/>
                    <a:pt x="24" y="0"/>
                  </a:cubicBezTo>
                  <a:close/>
                  <a:moveTo>
                    <a:pt x="24" y="56"/>
                  </a:moveTo>
                  <a:cubicBezTo>
                    <a:pt x="14" y="56"/>
                    <a:pt x="9" y="46"/>
                    <a:pt x="9" y="31"/>
                  </a:cubicBezTo>
                  <a:cubicBezTo>
                    <a:pt x="9" y="16"/>
                    <a:pt x="15" y="8"/>
                    <a:pt x="23" y="8"/>
                  </a:cubicBezTo>
                  <a:cubicBezTo>
                    <a:pt x="33" y="8"/>
                    <a:pt x="38" y="16"/>
                    <a:pt x="38" y="32"/>
                  </a:cubicBezTo>
                  <a:cubicBezTo>
                    <a:pt x="38" y="45"/>
                    <a:pt x="34" y="56"/>
                    <a:pt x="24"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6">
              <a:extLst>
                <a:ext uri="{FF2B5EF4-FFF2-40B4-BE49-F238E27FC236}">
                  <a16:creationId xmlns:a16="http://schemas.microsoft.com/office/drawing/2014/main" id="{0E70C6AD-9E70-7932-217A-8E71CF51F8CB}"/>
                </a:ext>
              </a:extLst>
            </p:cNvPr>
            <p:cNvSpPr>
              <a:spLocks/>
            </p:cNvSpPr>
            <p:nvPr/>
          </p:nvSpPr>
          <p:spPr bwMode="auto">
            <a:xfrm>
              <a:off x="5341938" y="4137025"/>
              <a:ext cx="139700" cy="239713"/>
            </a:xfrm>
            <a:custGeom>
              <a:avLst/>
              <a:gdLst>
                <a:gd name="T0" fmla="*/ 24 w 37"/>
                <a:gd name="T1" fmla="*/ 0 h 63"/>
                <a:gd name="T2" fmla="*/ 17 w 37"/>
                <a:gd name="T3" fmla="*/ 0 h 63"/>
                <a:gd name="T4" fmla="*/ 1 w 37"/>
                <a:gd name="T5" fmla="*/ 7 h 63"/>
                <a:gd name="T6" fmla="*/ 2 w 37"/>
                <a:gd name="T7" fmla="*/ 14 h 63"/>
                <a:gd name="T8" fmla="*/ 15 w 37"/>
                <a:gd name="T9" fmla="*/ 10 h 63"/>
                <a:gd name="T10" fmla="*/ 15 w 37"/>
                <a:gd name="T11" fmla="*/ 55 h 63"/>
                <a:gd name="T12" fmla="*/ 0 w 37"/>
                <a:gd name="T13" fmla="*/ 55 h 63"/>
                <a:gd name="T14" fmla="*/ 0 w 37"/>
                <a:gd name="T15" fmla="*/ 63 h 63"/>
                <a:gd name="T16" fmla="*/ 37 w 37"/>
                <a:gd name="T17" fmla="*/ 63 h 63"/>
                <a:gd name="T18" fmla="*/ 37 w 37"/>
                <a:gd name="T19" fmla="*/ 55 h 63"/>
                <a:gd name="T20" fmla="*/ 24 w 37"/>
                <a:gd name="T21" fmla="*/ 55 h 63"/>
                <a:gd name="T22" fmla="*/ 24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24" y="0"/>
                  </a:moveTo>
                  <a:cubicBezTo>
                    <a:pt x="17" y="0"/>
                    <a:pt x="17" y="0"/>
                    <a:pt x="17" y="0"/>
                  </a:cubicBezTo>
                  <a:cubicBezTo>
                    <a:pt x="14" y="2"/>
                    <a:pt x="7" y="5"/>
                    <a:pt x="1" y="7"/>
                  </a:cubicBezTo>
                  <a:cubicBezTo>
                    <a:pt x="2" y="14"/>
                    <a:pt x="2" y="14"/>
                    <a:pt x="2" y="14"/>
                  </a:cubicBezTo>
                  <a:cubicBezTo>
                    <a:pt x="5" y="14"/>
                    <a:pt x="11" y="11"/>
                    <a:pt x="15" y="10"/>
                  </a:cubicBezTo>
                  <a:cubicBezTo>
                    <a:pt x="15" y="55"/>
                    <a:pt x="15" y="55"/>
                    <a:pt x="15" y="55"/>
                  </a:cubicBezTo>
                  <a:cubicBezTo>
                    <a:pt x="0" y="55"/>
                    <a:pt x="0" y="55"/>
                    <a:pt x="0" y="55"/>
                  </a:cubicBezTo>
                  <a:cubicBezTo>
                    <a:pt x="0" y="63"/>
                    <a:pt x="0" y="63"/>
                    <a:pt x="0" y="63"/>
                  </a:cubicBezTo>
                  <a:cubicBezTo>
                    <a:pt x="37" y="63"/>
                    <a:pt x="37" y="63"/>
                    <a:pt x="37" y="63"/>
                  </a:cubicBezTo>
                  <a:cubicBezTo>
                    <a:pt x="37" y="55"/>
                    <a:pt x="37" y="55"/>
                    <a:pt x="37" y="55"/>
                  </a:cubicBezTo>
                  <a:cubicBezTo>
                    <a:pt x="24" y="55"/>
                    <a:pt x="24" y="55"/>
                    <a:pt x="24" y="55"/>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7">
              <a:extLst>
                <a:ext uri="{FF2B5EF4-FFF2-40B4-BE49-F238E27FC236}">
                  <a16:creationId xmlns:a16="http://schemas.microsoft.com/office/drawing/2014/main" id="{776C6FB8-0CB1-13F3-1087-309077779624}"/>
                </a:ext>
              </a:extLst>
            </p:cNvPr>
            <p:cNvSpPr>
              <a:spLocks noEditPoints="1"/>
            </p:cNvSpPr>
            <p:nvPr/>
          </p:nvSpPr>
          <p:spPr bwMode="auto">
            <a:xfrm>
              <a:off x="5580063" y="4137025"/>
              <a:ext cx="182563" cy="244475"/>
            </a:xfrm>
            <a:custGeom>
              <a:avLst/>
              <a:gdLst>
                <a:gd name="T0" fmla="*/ 24 w 48"/>
                <a:gd name="T1" fmla="*/ 0 h 64"/>
                <a:gd name="T2" fmla="*/ 0 w 48"/>
                <a:gd name="T3" fmla="*/ 31 h 64"/>
                <a:gd name="T4" fmla="*/ 24 w 48"/>
                <a:gd name="T5" fmla="*/ 64 h 64"/>
                <a:gd name="T6" fmla="*/ 48 w 48"/>
                <a:gd name="T7" fmla="*/ 31 h 64"/>
                <a:gd name="T8" fmla="*/ 24 w 48"/>
                <a:gd name="T9" fmla="*/ 0 h 64"/>
                <a:gd name="T10" fmla="*/ 25 w 48"/>
                <a:gd name="T11" fmla="*/ 56 h 64"/>
                <a:gd name="T12" fmla="*/ 9 w 48"/>
                <a:gd name="T13" fmla="*/ 31 h 64"/>
                <a:gd name="T14" fmla="*/ 24 w 48"/>
                <a:gd name="T15" fmla="*/ 7 h 64"/>
                <a:gd name="T16" fmla="*/ 39 w 48"/>
                <a:gd name="T17" fmla="*/ 31 h 64"/>
                <a:gd name="T18" fmla="*/ 25 w 48"/>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4">
                  <a:moveTo>
                    <a:pt x="24" y="0"/>
                  </a:moveTo>
                  <a:cubicBezTo>
                    <a:pt x="10" y="0"/>
                    <a:pt x="0" y="12"/>
                    <a:pt x="0" y="31"/>
                  </a:cubicBezTo>
                  <a:cubicBezTo>
                    <a:pt x="0" y="51"/>
                    <a:pt x="9" y="64"/>
                    <a:pt x="24" y="64"/>
                  </a:cubicBezTo>
                  <a:cubicBezTo>
                    <a:pt x="40" y="64"/>
                    <a:pt x="48" y="49"/>
                    <a:pt x="48" y="31"/>
                  </a:cubicBezTo>
                  <a:cubicBezTo>
                    <a:pt x="48" y="15"/>
                    <a:pt x="41" y="0"/>
                    <a:pt x="24" y="0"/>
                  </a:cubicBezTo>
                  <a:close/>
                  <a:moveTo>
                    <a:pt x="25" y="56"/>
                  </a:moveTo>
                  <a:cubicBezTo>
                    <a:pt x="15" y="56"/>
                    <a:pt x="9" y="45"/>
                    <a:pt x="9" y="31"/>
                  </a:cubicBezTo>
                  <a:cubicBezTo>
                    <a:pt x="9" y="16"/>
                    <a:pt x="16" y="7"/>
                    <a:pt x="24" y="7"/>
                  </a:cubicBezTo>
                  <a:cubicBezTo>
                    <a:pt x="33" y="7"/>
                    <a:pt x="39" y="16"/>
                    <a:pt x="39" y="31"/>
                  </a:cubicBezTo>
                  <a:cubicBezTo>
                    <a:pt x="39" y="45"/>
                    <a:pt x="34" y="56"/>
                    <a:pt x="25"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8">
              <a:extLst>
                <a:ext uri="{FF2B5EF4-FFF2-40B4-BE49-F238E27FC236}">
                  <a16:creationId xmlns:a16="http://schemas.microsoft.com/office/drawing/2014/main" id="{AE625735-06D0-947D-863F-8F080D156063}"/>
                </a:ext>
              </a:extLst>
            </p:cNvPr>
            <p:cNvSpPr>
              <a:spLocks/>
            </p:cNvSpPr>
            <p:nvPr/>
          </p:nvSpPr>
          <p:spPr bwMode="auto">
            <a:xfrm>
              <a:off x="5851526" y="4137025"/>
              <a:ext cx="144463" cy="239713"/>
            </a:xfrm>
            <a:custGeom>
              <a:avLst/>
              <a:gdLst>
                <a:gd name="T0" fmla="*/ 24 w 38"/>
                <a:gd name="T1" fmla="*/ 0 h 63"/>
                <a:gd name="T2" fmla="*/ 18 w 38"/>
                <a:gd name="T3" fmla="*/ 0 h 63"/>
                <a:gd name="T4" fmla="*/ 2 w 38"/>
                <a:gd name="T5" fmla="*/ 7 h 63"/>
                <a:gd name="T6" fmla="*/ 3 w 38"/>
                <a:gd name="T7" fmla="*/ 14 h 63"/>
                <a:gd name="T8" fmla="*/ 16 w 38"/>
                <a:gd name="T9" fmla="*/ 10 h 63"/>
                <a:gd name="T10" fmla="*/ 16 w 38"/>
                <a:gd name="T11" fmla="*/ 55 h 63"/>
                <a:gd name="T12" fmla="*/ 0 w 38"/>
                <a:gd name="T13" fmla="*/ 55 h 63"/>
                <a:gd name="T14" fmla="*/ 0 w 38"/>
                <a:gd name="T15" fmla="*/ 63 h 63"/>
                <a:gd name="T16" fmla="*/ 38 w 38"/>
                <a:gd name="T17" fmla="*/ 63 h 63"/>
                <a:gd name="T18" fmla="*/ 38 w 38"/>
                <a:gd name="T19" fmla="*/ 55 h 63"/>
                <a:gd name="T20" fmla="*/ 24 w 38"/>
                <a:gd name="T21" fmla="*/ 55 h 63"/>
                <a:gd name="T22" fmla="*/ 24 w 38"/>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3">
                  <a:moveTo>
                    <a:pt x="24" y="0"/>
                  </a:moveTo>
                  <a:cubicBezTo>
                    <a:pt x="18" y="0"/>
                    <a:pt x="18" y="0"/>
                    <a:pt x="18" y="0"/>
                  </a:cubicBezTo>
                  <a:cubicBezTo>
                    <a:pt x="14" y="2"/>
                    <a:pt x="7" y="5"/>
                    <a:pt x="2" y="7"/>
                  </a:cubicBezTo>
                  <a:cubicBezTo>
                    <a:pt x="3" y="14"/>
                    <a:pt x="3" y="14"/>
                    <a:pt x="3" y="14"/>
                  </a:cubicBezTo>
                  <a:cubicBezTo>
                    <a:pt x="6" y="14"/>
                    <a:pt x="12" y="11"/>
                    <a:pt x="16" y="10"/>
                  </a:cubicBezTo>
                  <a:cubicBezTo>
                    <a:pt x="16" y="55"/>
                    <a:pt x="16" y="55"/>
                    <a:pt x="16" y="55"/>
                  </a:cubicBezTo>
                  <a:cubicBezTo>
                    <a:pt x="0" y="55"/>
                    <a:pt x="0" y="55"/>
                    <a:pt x="0" y="55"/>
                  </a:cubicBezTo>
                  <a:cubicBezTo>
                    <a:pt x="0" y="63"/>
                    <a:pt x="0" y="63"/>
                    <a:pt x="0" y="63"/>
                  </a:cubicBezTo>
                  <a:cubicBezTo>
                    <a:pt x="38" y="63"/>
                    <a:pt x="38" y="63"/>
                    <a:pt x="38" y="63"/>
                  </a:cubicBezTo>
                  <a:cubicBezTo>
                    <a:pt x="38" y="55"/>
                    <a:pt x="38" y="55"/>
                    <a:pt x="38" y="55"/>
                  </a:cubicBezTo>
                  <a:cubicBezTo>
                    <a:pt x="24" y="55"/>
                    <a:pt x="24" y="55"/>
                    <a:pt x="24" y="55"/>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9">
              <a:extLst>
                <a:ext uri="{FF2B5EF4-FFF2-40B4-BE49-F238E27FC236}">
                  <a16:creationId xmlns:a16="http://schemas.microsoft.com/office/drawing/2014/main" id="{4D9F277F-69C8-B296-EAD8-8490BA430E3F}"/>
                </a:ext>
              </a:extLst>
            </p:cNvPr>
            <p:cNvSpPr>
              <a:spLocks/>
            </p:cNvSpPr>
            <p:nvPr/>
          </p:nvSpPr>
          <p:spPr bwMode="auto">
            <a:xfrm>
              <a:off x="5337176" y="4479925"/>
              <a:ext cx="144463" cy="234950"/>
            </a:xfrm>
            <a:custGeom>
              <a:avLst/>
              <a:gdLst>
                <a:gd name="T0" fmla="*/ 38 w 38"/>
                <a:gd name="T1" fmla="*/ 55 h 62"/>
                <a:gd name="T2" fmla="*/ 24 w 38"/>
                <a:gd name="T3" fmla="*/ 55 h 62"/>
                <a:gd name="T4" fmla="*/ 24 w 38"/>
                <a:gd name="T5" fmla="*/ 0 h 62"/>
                <a:gd name="T6" fmla="*/ 18 w 38"/>
                <a:gd name="T7" fmla="*/ 0 h 62"/>
                <a:gd name="T8" fmla="*/ 2 w 38"/>
                <a:gd name="T9" fmla="*/ 7 h 62"/>
                <a:gd name="T10" fmla="*/ 3 w 38"/>
                <a:gd name="T11" fmla="*/ 14 h 62"/>
                <a:gd name="T12" fmla="*/ 16 w 38"/>
                <a:gd name="T13" fmla="*/ 10 h 62"/>
                <a:gd name="T14" fmla="*/ 16 w 38"/>
                <a:gd name="T15" fmla="*/ 55 h 62"/>
                <a:gd name="T16" fmla="*/ 0 w 38"/>
                <a:gd name="T17" fmla="*/ 55 h 62"/>
                <a:gd name="T18" fmla="*/ 0 w 38"/>
                <a:gd name="T19" fmla="*/ 62 h 62"/>
                <a:gd name="T20" fmla="*/ 38 w 38"/>
                <a:gd name="T21" fmla="*/ 62 h 62"/>
                <a:gd name="T22" fmla="*/ 38 w 38"/>
                <a:gd name="T23"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2">
                  <a:moveTo>
                    <a:pt x="38" y="55"/>
                  </a:moveTo>
                  <a:cubicBezTo>
                    <a:pt x="24" y="55"/>
                    <a:pt x="24" y="55"/>
                    <a:pt x="24" y="55"/>
                  </a:cubicBezTo>
                  <a:cubicBezTo>
                    <a:pt x="24" y="0"/>
                    <a:pt x="24" y="0"/>
                    <a:pt x="24" y="0"/>
                  </a:cubicBezTo>
                  <a:cubicBezTo>
                    <a:pt x="18" y="0"/>
                    <a:pt x="18" y="0"/>
                    <a:pt x="18" y="0"/>
                  </a:cubicBezTo>
                  <a:cubicBezTo>
                    <a:pt x="15" y="2"/>
                    <a:pt x="8" y="5"/>
                    <a:pt x="2" y="7"/>
                  </a:cubicBezTo>
                  <a:cubicBezTo>
                    <a:pt x="3" y="14"/>
                    <a:pt x="3" y="14"/>
                    <a:pt x="3" y="14"/>
                  </a:cubicBezTo>
                  <a:cubicBezTo>
                    <a:pt x="6" y="13"/>
                    <a:pt x="12" y="11"/>
                    <a:pt x="16" y="10"/>
                  </a:cubicBezTo>
                  <a:cubicBezTo>
                    <a:pt x="16" y="55"/>
                    <a:pt x="16" y="55"/>
                    <a:pt x="16" y="55"/>
                  </a:cubicBezTo>
                  <a:cubicBezTo>
                    <a:pt x="0" y="55"/>
                    <a:pt x="0" y="55"/>
                    <a:pt x="0" y="55"/>
                  </a:cubicBezTo>
                  <a:cubicBezTo>
                    <a:pt x="0" y="62"/>
                    <a:pt x="0" y="62"/>
                    <a:pt x="0" y="62"/>
                  </a:cubicBezTo>
                  <a:cubicBezTo>
                    <a:pt x="38" y="62"/>
                    <a:pt x="38" y="62"/>
                    <a:pt x="38" y="62"/>
                  </a:cubicBezTo>
                  <a:lnTo>
                    <a:pt x="38"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0">
              <a:extLst>
                <a:ext uri="{FF2B5EF4-FFF2-40B4-BE49-F238E27FC236}">
                  <a16:creationId xmlns:a16="http://schemas.microsoft.com/office/drawing/2014/main" id="{16E91AD3-B78E-0503-6AEB-BF718A0FB72D}"/>
                </a:ext>
              </a:extLst>
            </p:cNvPr>
            <p:cNvSpPr>
              <a:spLocks noEditPoints="1"/>
            </p:cNvSpPr>
            <p:nvPr/>
          </p:nvSpPr>
          <p:spPr bwMode="auto">
            <a:xfrm>
              <a:off x="5580063" y="4475163"/>
              <a:ext cx="182563" cy="244475"/>
            </a:xfrm>
            <a:custGeom>
              <a:avLst/>
              <a:gdLst>
                <a:gd name="T0" fmla="*/ 24 w 48"/>
                <a:gd name="T1" fmla="*/ 64 h 64"/>
                <a:gd name="T2" fmla="*/ 48 w 48"/>
                <a:gd name="T3" fmla="*/ 32 h 64"/>
                <a:gd name="T4" fmla="*/ 24 w 48"/>
                <a:gd name="T5" fmla="*/ 0 h 64"/>
                <a:gd name="T6" fmla="*/ 0 w 48"/>
                <a:gd name="T7" fmla="*/ 32 h 64"/>
                <a:gd name="T8" fmla="*/ 24 w 48"/>
                <a:gd name="T9" fmla="*/ 64 h 64"/>
                <a:gd name="T10" fmla="*/ 24 w 48"/>
                <a:gd name="T11" fmla="*/ 8 h 64"/>
                <a:gd name="T12" fmla="*/ 38 w 48"/>
                <a:gd name="T13" fmla="*/ 32 h 64"/>
                <a:gd name="T14" fmla="*/ 24 w 48"/>
                <a:gd name="T15" fmla="*/ 57 h 64"/>
                <a:gd name="T16" fmla="*/ 9 w 48"/>
                <a:gd name="T17" fmla="*/ 32 h 64"/>
                <a:gd name="T18" fmla="*/ 24 w 48"/>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4">
                  <a:moveTo>
                    <a:pt x="24" y="64"/>
                  </a:moveTo>
                  <a:cubicBezTo>
                    <a:pt x="40" y="64"/>
                    <a:pt x="48" y="50"/>
                    <a:pt x="48" y="32"/>
                  </a:cubicBezTo>
                  <a:cubicBezTo>
                    <a:pt x="48" y="16"/>
                    <a:pt x="41" y="0"/>
                    <a:pt x="24" y="0"/>
                  </a:cubicBezTo>
                  <a:cubicBezTo>
                    <a:pt x="10" y="0"/>
                    <a:pt x="0" y="13"/>
                    <a:pt x="0" y="32"/>
                  </a:cubicBezTo>
                  <a:cubicBezTo>
                    <a:pt x="0" y="51"/>
                    <a:pt x="9" y="64"/>
                    <a:pt x="24" y="64"/>
                  </a:cubicBezTo>
                  <a:close/>
                  <a:moveTo>
                    <a:pt x="24" y="8"/>
                  </a:moveTo>
                  <a:cubicBezTo>
                    <a:pt x="33" y="8"/>
                    <a:pt x="38" y="17"/>
                    <a:pt x="38" y="32"/>
                  </a:cubicBezTo>
                  <a:cubicBezTo>
                    <a:pt x="38" y="46"/>
                    <a:pt x="34" y="57"/>
                    <a:pt x="24" y="57"/>
                  </a:cubicBezTo>
                  <a:cubicBezTo>
                    <a:pt x="15" y="57"/>
                    <a:pt x="9" y="46"/>
                    <a:pt x="9" y="32"/>
                  </a:cubicBezTo>
                  <a:cubicBezTo>
                    <a:pt x="9" y="17"/>
                    <a:pt x="15" y="8"/>
                    <a:pt x="2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1">
              <a:extLst>
                <a:ext uri="{FF2B5EF4-FFF2-40B4-BE49-F238E27FC236}">
                  <a16:creationId xmlns:a16="http://schemas.microsoft.com/office/drawing/2014/main" id="{F4D498EA-D6EC-57DD-FFD4-092C005D761F}"/>
                </a:ext>
              </a:extLst>
            </p:cNvPr>
            <p:cNvSpPr>
              <a:spLocks/>
            </p:cNvSpPr>
            <p:nvPr/>
          </p:nvSpPr>
          <p:spPr bwMode="auto">
            <a:xfrm>
              <a:off x="5851526" y="4479925"/>
              <a:ext cx="144463" cy="234950"/>
            </a:xfrm>
            <a:custGeom>
              <a:avLst/>
              <a:gdLst>
                <a:gd name="T0" fmla="*/ 38 w 38"/>
                <a:gd name="T1" fmla="*/ 55 h 62"/>
                <a:gd name="T2" fmla="*/ 24 w 38"/>
                <a:gd name="T3" fmla="*/ 55 h 62"/>
                <a:gd name="T4" fmla="*/ 24 w 38"/>
                <a:gd name="T5" fmla="*/ 0 h 62"/>
                <a:gd name="T6" fmla="*/ 18 w 38"/>
                <a:gd name="T7" fmla="*/ 0 h 62"/>
                <a:gd name="T8" fmla="*/ 2 w 38"/>
                <a:gd name="T9" fmla="*/ 7 h 62"/>
                <a:gd name="T10" fmla="*/ 3 w 38"/>
                <a:gd name="T11" fmla="*/ 14 h 62"/>
                <a:gd name="T12" fmla="*/ 15 w 38"/>
                <a:gd name="T13" fmla="*/ 10 h 62"/>
                <a:gd name="T14" fmla="*/ 15 w 38"/>
                <a:gd name="T15" fmla="*/ 55 h 62"/>
                <a:gd name="T16" fmla="*/ 0 w 38"/>
                <a:gd name="T17" fmla="*/ 55 h 62"/>
                <a:gd name="T18" fmla="*/ 0 w 38"/>
                <a:gd name="T19" fmla="*/ 62 h 62"/>
                <a:gd name="T20" fmla="*/ 38 w 38"/>
                <a:gd name="T21" fmla="*/ 62 h 62"/>
                <a:gd name="T22" fmla="*/ 38 w 38"/>
                <a:gd name="T23"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62">
                  <a:moveTo>
                    <a:pt x="38" y="55"/>
                  </a:moveTo>
                  <a:cubicBezTo>
                    <a:pt x="24" y="55"/>
                    <a:pt x="24" y="55"/>
                    <a:pt x="24" y="55"/>
                  </a:cubicBezTo>
                  <a:cubicBezTo>
                    <a:pt x="24" y="0"/>
                    <a:pt x="24" y="0"/>
                    <a:pt x="24" y="0"/>
                  </a:cubicBezTo>
                  <a:cubicBezTo>
                    <a:pt x="18" y="0"/>
                    <a:pt x="18" y="0"/>
                    <a:pt x="18" y="0"/>
                  </a:cubicBezTo>
                  <a:cubicBezTo>
                    <a:pt x="14" y="2"/>
                    <a:pt x="7" y="5"/>
                    <a:pt x="2" y="7"/>
                  </a:cubicBezTo>
                  <a:cubicBezTo>
                    <a:pt x="3" y="14"/>
                    <a:pt x="3" y="14"/>
                    <a:pt x="3" y="14"/>
                  </a:cubicBezTo>
                  <a:cubicBezTo>
                    <a:pt x="6" y="13"/>
                    <a:pt x="12" y="11"/>
                    <a:pt x="15" y="10"/>
                  </a:cubicBezTo>
                  <a:cubicBezTo>
                    <a:pt x="15" y="55"/>
                    <a:pt x="15" y="55"/>
                    <a:pt x="15" y="55"/>
                  </a:cubicBezTo>
                  <a:cubicBezTo>
                    <a:pt x="0" y="55"/>
                    <a:pt x="0" y="55"/>
                    <a:pt x="0" y="55"/>
                  </a:cubicBezTo>
                  <a:cubicBezTo>
                    <a:pt x="0" y="62"/>
                    <a:pt x="0" y="62"/>
                    <a:pt x="0" y="62"/>
                  </a:cubicBezTo>
                  <a:cubicBezTo>
                    <a:pt x="38" y="62"/>
                    <a:pt x="38" y="62"/>
                    <a:pt x="38" y="62"/>
                  </a:cubicBezTo>
                  <a:lnTo>
                    <a:pt x="38"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2">
              <a:extLst>
                <a:ext uri="{FF2B5EF4-FFF2-40B4-BE49-F238E27FC236}">
                  <a16:creationId xmlns:a16="http://schemas.microsoft.com/office/drawing/2014/main" id="{780CE28A-789F-3045-8D29-2A83B51F7CDC}"/>
                </a:ext>
              </a:extLst>
            </p:cNvPr>
            <p:cNvSpPr>
              <a:spLocks/>
            </p:cNvSpPr>
            <p:nvPr/>
          </p:nvSpPr>
          <p:spPr bwMode="auto">
            <a:xfrm>
              <a:off x="4451351" y="2686050"/>
              <a:ext cx="2878138" cy="660400"/>
            </a:xfrm>
            <a:custGeom>
              <a:avLst/>
              <a:gdLst>
                <a:gd name="T0" fmla="*/ 1813 w 1813"/>
                <a:gd name="T1" fmla="*/ 416 h 416"/>
                <a:gd name="T2" fmla="*/ 0 w 1813"/>
                <a:gd name="T3" fmla="*/ 416 h 416"/>
                <a:gd name="T4" fmla="*/ 0 w 1813"/>
                <a:gd name="T5" fmla="*/ 0 h 416"/>
                <a:gd name="T6" fmla="*/ 1813 w 1813"/>
                <a:gd name="T7" fmla="*/ 0 h 416"/>
                <a:gd name="T8" fmla="*/ 1813 w 1813"/>
                <a:gd name="T9" fmla="*/ 416 h 416"/>
                <a:gd name="T10" fmla="*/ 1813 w 1813"/>
                <a:gd name="T11" fmla="*/ 416 h 416"/>
              </a:gdLst>
              <a:ahLst/>
              <a:cxnLst>
                <a:cxn ang="0">
                  <a:pos x="T0" y="T1"/>
                </a:cxn>
                <a:cxn ang="0">
                  <a:pos x="T2" y="T3"/>
                </a:cxn>
                <a:cxn ang="0">
                  <a:pos x="T4" y="T5"/>
                </a:cxn>
                <a:cxn ang="0">
                  <a:pos x="T6" y="T7"/>
                </a:cxn>
                <a:cxn ang="0">
                  <a:pos x="T8" y="T9"/>
                </a:cxn>
                <a:cxn ang="0">
                  <a:pos x="T10" y="T11"/>
                </a:cxn>
              </a:cxnLst>
              <a:rect l="0" t="0" r="r" b="b"/>
              <a:pathLst>
                <a:path w="1813" h="416">
                  <a:moveTo>
                    <a:pt x="1813" y="416"/>
                  </a:moveTo>
                  <a:lnTo>
                    <a:pt x="0" y="416"/>
                  </a:lnTo>
                  <a:lnTo>
                    <a:pt x="0" y="0"/>
                  </a:lnTo>
                  <a:lnTo>
                    <a:pt x="1813" y="0"/>
                  </a:lnTo>
                  <a:lnTo>
                    <a:pt x="1813" y="416"/>
                  </a:lnTo>
                  <a:lnTo>
                    <a:pt x="1813" y="4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43">
              <a:extLst>
                <a:ext uri="{FF2B5EF4-FFF2-40B4-BE49-F238E27FC236}">
                  <a16:creationId xmlns:a16="http://schemas.microsoft.com/office/drawing/2014/main" id="{395E8BF7-FE37-AEC6-C44C-9AF90EFD281E}"/>
                </a:ext>
              </a:extLst>
            </p:cNvPr>
            <p:cNvSpPr>
              <a:spLocks noChangeArrowheads="1"/>
            </p:cNvSpPr>
            <p:nvPr/>
          </p:nvSpPr>
          <p:spPr bwMode="auto">
            <a:xfrm>
              <a:off x="5756276" y="1050925"/>
              <a:ext cx="276225" cy="2778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4">
              <a:extLst>
                <a:ext uri="{FF2B5EF4-FFF2-40B4-BE49-F238E27FC236}">
                  <a16:creationId xmlns:a16="http://schemas.microsoft.com/office/drawing/2014/main" id="{205ACA99-B925-E6B4-BF6B-9440B40F4CE1}"/>
                </a:ext>
              </a:extLst>
            </p:cNvPr>
            <p:cNvSpPr>
              <a:spLocks noEditPoints="1"/>
            </p:cNvSpPr>
            <p:nvPr/>
          </p:nvSpPr>
          <p:spPr bwMode="auto">
            <a:xfrm>
              <a:off x="5838826" y="412750"/>
              <a:ext cx="1357313" cy="4364038"/>
            </a:xfrm>
            <a:custGeom>
              <a:avLst/>
              <a:gdLst>
                <a:gd name="T0" fmla="*/ 330 w 357"/>
                <a:gd name="T1" fmla="*/ 994 h 1148"/>
                <a:gd name="T2" fmla="*/ 357 w 357"/>
                <a:gd name="T3" fmla="*/ 963 h 1148"/>
                <a:gd name="T4" fmla="*/ 330 w 357"/>
                <a:gd name="T5" fmla="*/ 931 h 1148"/>
                <a:gd name="T6" fmla="*/ 202 w 357"/>
                <a:gd name="T7" fmla="*/ 931 h 1148"/>
                <a:gd name="T8" fmla="*/ 202 w 357"/>
                <a:gd name="T9" fmla="*/ 841 h 1148"/>
                <a:gd name="T10" fmla="*/ 330 w 357"/>
                <a:gd name="T11" fmla="*/ 841 h 1148"/>
                <a:gd name="T12" fmla="*/ 357 w 357"/>
                <a:gd name="T13" fmla="*/ 809 h 1148"/>
                <a:gd name="T14" fmla="*/ 330 w 357"/>
                <a:gd name="T15" fmla="*/ 777 h 1148"/>
                <a:gd name="T16" fmla="*/ 202 w 357"/>
                <a:gd name="T17" fmla="*/ 777 h 1148"/>
                <a:gd name="T18" fmla="*/ 202 w 357"/>
                <a:gd name="T19" fmla="*/ 668 h 1148"/>
                <a:gd name="T20" fmla="*/ 202 w 357"/>
                <a:gd name="T21" fmla="*/ 598 h 1148"/>
                <a:gd name="T22" fmla="*/ 202 w 357"/>
                <a:gd name="T23" fmla="*/ 465 h 1148"/>
                <a:gd name="T24" fmla="*/ 202 w 357"/>
                <a:gd name="T25" fmla="*/ 312 h 1148"/>
                <a:gd name="T26" fmla="*/ 242 w 357"/>
                <a:gd name="T27" fmla="*/ 320 h 1148"/>
                <a:gd name="T28" fmla="*/ 349 w 357"/>
                <a:gd name="T29" fmla="*/ 212 h 1148"/>
                <a:gd name="T30" fmla="*/ 242 w 357"/>
                <a:gd name="T31" fmla="*/ 105 h 1148"/>
                <a:gd name="T32" fmla="*/ 211 w 357"/>
                <a:gd name="T33" fmla="*/ 110 h 1148"/>
                <a:gd name="T34" fmla="*/ 235 w 357"/>
                <a:gd name="T35" fmla="*/ 62 h 1148"/>
                <a:gd name="T36" fmla="*/ 173 w 357"/>
                <a:gd name="T37" fmla="*/ 0 h 1148"/>
                <a:gd name="T38" fmla="*/ 173 w 357"/>
                <a:gd name="T39" fmla="*/ 0 h 1148"/>
                <a:gd name="T40" fmla="*/ 173 w 357"/>
                <a:gd name="T41" fmla="*/ 0 h 1148"/>
                <a:gd name="T42" fmla="*/ 164 w 357"/>
                <a:gd name="T43" fmla="*/ 1 h 1148"/>
                <a:gd name="T44" fmla="*/ 172 w 357"/>
                <a:gd name="T45" fmla="*/ 34 h 1148"/>
                <a:gd name="T46" fmla="*/ 173 w 357"/>
                <a:gd name="T47" fmla="*/ 34 h 1148"/>
                <a:gd name="T48" fmla="*/ 202 w 357"/>
                <a:gd name="T49" fmla="*/ 62 h 1148"/>
                <a:gd name="T50" fmla="*/ 173 w 357"/>
                <a:gd name="T51" fmla="*/ 91 h 1148"/>
                <a:gd name="T52" fmla="*/ 144 w 357"/>
                <a:gd name="T53" fmla="*/ 62 h 1148"/>
                <a:gd name="T54" fmla="*/ 157 w 357"/>
                <a:gd name="T55" fmla="*/ 38 h 1148"/>
                <a:gd name="T56" fmla="*/ 149 w 357"/>
                <a:gd name="T57" fmla="*/ 5 h 1148"/>
                <a:gd name="T58" fmla="*/ 111 w 357"/>
                <a:gd name="T59" fmla="*/ 58 h 1148"/>
                <a:gd name="T60" fmla="*/ 111 w 357"/>
                <a:gd name="T61" fmla="*/ 62 h 1148"/>
                <a:gd name="T62" fmla="*/ 112 w 357"/>
                <a:gd name="T63" fmla="*/ 74 h 1148"/>
                <a:gd name="T64" fmla="*/ 133 w 357"/>
                <a:gd name="T65" fmla="*/ 109 h 1148"/>
                <a:gd name="T66" fmla="*/ 107 w 357"/>
                <a:gd name="T67" fmla="*/ 105 h 1148"/>
                <a:gd name="T68" fmla="*/ 0 w 357"/>
                <a:gd name="T69" fmla="*/ 212 h 1148"/>
                <a:gd name="T70" fmla="*/ 107 w 357"/>
                <a:gd name="T71" fmla="*/ 320 h 1148"/>
                <a:gd name="T72" fmla="*/ 147 w 357"/>
                <a:gd name="T73" fmla="*/ 312 h 1148"/>
                <a:gd name="T74" fmla="*/ 147 w 357"/>
                <a:gd name="T75" fmla="*/ 465 h 1148"/>
                <a:gd name="T76" fmla="*/ 147 w 357"/>
                <a:gd name="T77" fmla="*/ 598 h 1148"/>
                <a:gd name="T78" fmla="*/ 147 w 357"/>
                <a:gd name="T79" fmla="*/ 668 h 1148"/>
                <a:gd name="T80" fmla="*/ 147 w 357"/>
                <a:gd name="T81" fmla="*/ 1116 h 1148"/>
                <a:gd name="T82" fmla="*/ 173 w 357"/>
                <a:gd name="T83" fmla="*/ 1147 h 1148"/>
                <a:gd name="T84" fmla="*/ 174 w 357"/>
                <a:gd name="T85" fmla="*/ 1148 h 1148"/>
                <a:gd name="T86" fmla="*/ 330 w 357"/>
                <a:gd name="T87" fmla="*/ 1148 h 1148"/>
                <a:gd name="T88" fmla="*/ 357 w 357"/>
                <a:gd name="T89" fmla="*/ 1116 h 1148"/>
                <a:gd name="T90" fmla="*/ 330 w 357"/>
                <a:gd name="T91" fmla="*/ 1084 h 1148"/>
                <a:gd name="T92" fmla="*/ 202 w 357"/>
                <a:gd name="T93" fmla="*/ 1084 h 1148"/>
                <a:gd name="T94" fmla="*/ 202 w 357"/>
                <a:gd name="T95" fmla="*/ 994 h 1148"/>
                <a:gd name="T96" fmla="*/ 330 w 357"/>
                <a:gd name="T97" fmla="*/ 994 h 1148"/>
                <a:gd name="T98" fmla="*/ 251 w 357"/>
                <a:gd name="T99" fmla="*/ 175 h 1148"/>
                <a:gd name="T100" fmla="*/ 288 w 357"/>
                <a:gd name="T101" fmla="*/ 212 h 1148"/>
                <a:gd name="T102" fmla="*/ 251 w 357"/>
                <a:gd name="T103" fmla="*/ 249 h 1148"/>
                <a:gd name="T104" fmla="*/ 214 w 357"/>
                <a:gd name="T105" fmla="*/ 212 h 1148"/>
                <a:gd name="T106" fmla="*/ 251 w 357"/>
                <a:gd name="T107" fmla="*/ 175 h 1148"/>
                <a:gd name="T108" fmla="*/ 95 w 357"/>
                <a:gd name="T109" fmla="*/ 249 h 1148"/>
                <a:gd name="T110" fmla="*/ 58 w 357"/>
                <a:gd name="T111" fmla="*/ 212 h 1148"/>
                <a:gd name="T112" fmla="*/ 95 w 357"/>
                <a:gd name="T113" fmla="*/ 175 h 1148"/>
                <a:gd name="T114" fmla="*/ 132 w 357"/>
                <a:gd name="T115" fmla="*/ 212 h 1148"/>
                <a:gd name="T116" fmla="*/ 95 w 357"/>
                <a:gd name="T117" fmla="*/ 249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7" h="1148">
                  <a:moveTo>
                    <a:pt x="330" y="994"/>
                  </a:moveTo>
                  <a:cubicBezTo>
                    <a:pt x="345" y="994"/>
                    <a:pt x="357" y="980"/>
                    <a:pt x="357" y="963"/>
                  </a:cubicBezTo>
                  <a:cubicBezTo>
                    <a:pt x="357" y="945"/>
                    <a:pt x="345" y="931"/>
                    <a:pt x="330" y="931"/>
                  </a:cubicBezTo>
                  <a:cubicBezTo>
                    <a:pt x="202" y="931"/>
                    <a:pt x="202" y="931"/>
                    <a:pt x="202" y="931"/>
                  </a:cubicBezTo>
                  <a:cubicBezTo>
                    <a:pt x="202" y="841"/>
                    <a:pt x="202" y="841"/>
                    <a:pt x="202" y="841"/>
                  </a:cubicBezTo>
                  <a:cubicBezTo>
                    <a:pt x="330" y="841"/>
                    <a:pt x="330" y="841"/>
                    <a:pt x="330" y="841"/>
                  </a:cubicBezTo>
                  <a:cubicBezTo>
                    <a:pt x="345" y="841"/>
                    <a:pt x="357" y="826"/>
                    <a:pt x="357" y="809"/>
                  </a:cubicBezTo>
                  <a:cubicBezTo>
                    <a:pt x="357" y="791"/>
                    <a:pt x="345" y="777"/>
                    <a:pt x="330" y="777"/>
                  </a:cubicBezTo>
                  <a:cubicBezTo>
                    <a:pt x="202" y="777"/>
                    <a:pt x="202" y="777"/>
                    <a:pt x="202" y="777"/>
                  </a:cubicBezTo>
                  <a:cubicBezTo>
                    <a:pt x="202" y="668"/>
                    <a:pt x="202" y="668"/>
                    <a:pt x="202" y="668"/>
                  </a:cubicBezTo>
                  <a:cubicBezTo>
                    <a:pt x="202" y="598"/>
                    <a:pt x="202" y="598"/>
                    <a:pt x="202" y="598"/>
                  </a:cubicBezTo>
                  <a:cubicBezTo>
                    <a:pt x="202" y="465"/>
                    <a:pt x="202" y="465"/>
                    <a:pt x="202" y="465"/>
                  </a:cubicBezTo>
                  <a:cubicBezTo>
                    <a:pt x="202" y="312"/>
                    <a:pt x="202" y="312"/>
                    <a:pt x="202" y="312"/>
                  </a:cubicBezTo>
                  <a:cubicBezTo>
                    <a:pt x="214" y="317"/>
                    <a:pt x="227" y="320"/>
                    <a:pt x="242" y="320"/>
                  </a:cubicBezTo>
                  <a:cubicBezTo>
                    <a:pt x="301" y="320"/>
                    <a:pt x="349" y="272"/>
                    <a:pt x="349" y="212"/>
                  </a:cubicBezTo>
                  <a:cubicBezTo>
                    <a:pt x="349" y="153"/>
                    <a:pt x="301" y="105"/>
                    <a:pt x="242" y="105"/>
                  </a:cubicBezTo>
                  <a:cubicBezTo>
                    <a:pt x="231" y="105"/>
                    <a:pt x="221" y="107"/>
                    <a:pt x="211" y="110"/>
                  </a:cubicBezTo>
                  <a:cubicBezTo>
                    <a:pt x="225" y="98"/>
                    <a:pt x="235" y="81"/>
                    <a:pt x="235" y="62"/>
                  </a:cubicBezTo>
                  <a:cubicBezTo>
                    <a:pt x="235" y="27"/>
                    <a:pt x="207" y="0"/>
                    <a:pt x="173" y="0"/>
                  </a:cubicBezTo>
                  <a:cubicBezTo>
                    <a:pt x="173" y="0"/>
                    <a:pt x="173" y="0"/>
                    <a:pt x="173" y="0"/>
                  </a:cubicBezTo>
                  <a:cubicBezTo>
                    <a:pt x="173" y="0"/>
                    <a:pt x="173" y="0"/>
                    <a:pt x="173" y="0"/>
                  </a:cubicBezTo>
                  <a:cubicBezTo>
                    <a:pt x="170" y="0"/>
                    <a:pt x="167" y="0"/>
                    <a:pt x="164" y="1"/>
                  </a:cubicBezTo>
                  <a:cubicBezTo>
                    <a:pt x="167" y="11"/>
                    <a:pt x="170" y="22"/>
                    <a:pt x="172" y="34"/>
                  </a:cubicBezTo>
                  <a:cubicBezTo>
                    <a:pt x="173" y="34"/>
                    <a:pt x="173" y="34"/>
                    <a:pt x="173" y="34"/>
                  </a:cubicBezTo>
                  <a:cubicBezTo>
                    <a:pt x="189" y="34"/>
                    <a:pt x="202" y="47"/>
                    <a:pt x="202" y="62"/>
                  </a:cubicBezTo>
                  <a:cubicBezTo>
                    <a:pt x="202" y="78"/>
                    <a:pt x="189" y="91"/>
                    <a:pt x="173" y="91"/>
                  </a:cubicBezTo>
                  <a:cubicBezTo>
                    <a:pt x="157" y="91"/>
                    <a:pt x="144" y="78"/>
                    <a:pt x="144" y="62"/>
                  </a:cubicBezTo>
                  <a:cubicBezTo>
                    <a:pt x="144" y="52"/>
                    <a:pt x="149" y="43"/>
                    <a:pt x="157" y="38"/>
                  </a:cubicBezTo>
                  <a:cubicBezTo>
                    <a:pt x="155" y="26"/>
                    <a:pt x="152" y="15"/>
                    <a:pt x="149" y="5"/>
                  </a:cubicBezTo>
                  <a:cubicBezTo>
                    <a:pt x="128" y="14"/>
                    <a:pt x="113" y="34"/>
                    <a:pt x="111" y="58"/>
                  </a:cubicBezTo>
                  <a:cubicBezTo>
                    <a:pt x="111" y="59"/>
                    <a:pt x="111" y="60"/>
                    <a:pt x="111" y="62"/>
                  </a:cubicBezTo>
                  <a:cubicBezTo>
                    <a:pt x="111" y="66"/>
                    <a:pt x="112" y="70"/>
                    <a:pt x="112" y="74"/>
                  </a:cubicBezTo>
                  <a:cubicBezTo>
                    <a:pt x="115" y="88"/>
                    <a:pt x="123" y="100"/>
                    <a:pt x="133" y="109"/>
                  </a:cubicBezTo>
                  <a:cubicBezTo>
                    <a:pt x="125" y="107"/>
                    <a:pt x="116" y="105"/>
                    <a:pt x="107" y="105"/>
                  </a:cubicBezTo>
                  <a:cubicBezTo>
                    <a:pt x="48" y="105"/>
                    <a:pt x="0" y="153"/>
                    <a:pt x="0" y="212"/>
                  </a:cubicBezTo>
                  <a:cubicBezTo>
                    <a:pt x="0" y="272"/>
                    <a:pt x="48" y="320"/>
                    <a:pt x="107" y="320"/>
                  </a:cubicBezTo>
                  <a:cubicBezTo>
                    <a:pt x="121" y="320"/>
                    <a:pt x="135" y="317"/>
                    <a:pt x="147" y="312"/>
                  </a:cubicBezTo>
                  <a:cubicBezTo>
                    <a:pt x="147" y="465"/>
                    <a:pt x="147" y="465"/>
                    <a:pt x="147" y="465"/>
                  </a:cubicBezTo>
                  <a:cubicBezTo>
                    <a:pt x="147" y="598"/>
                    <a:pt x="147" y="598"/>
                    <a:pt x="147" y="598"/>
                  </a:cubicBezTo>
                  <a:cubicBezTo>
                    <a:pt x="147" y="668"/>
                    <a:pt x="147" y="668"/>
                    <a:pt x="147" y="668"/>
                  </a:cubicBezTo>
                  <a:cubicBezTo>
                    <a:pt x="147" y="1116"/>
                    <a:pt x="147" y="1116"/>
                    <a:pt x="147" y="1116"/>
                  </a:cubicBezTo>
                  <a:cubicBezTo>
                    <a:pt x="147" y="1133"/>
                    <a:pt x="159" y="1146"/>
                    <a:pt x="173" y="1147"/>
                  </a:cubicBezTo>
                  <a:cubicBezTo>
                    <a:pt x="174" y="1148"/>
                    <a:pt x="174" y="1148"/>
                    <a:pt x="174" y="1148"/>
                  </a:cubicBezTo>
                  <a:cubicBezTo>
                    <a:pt x="330" y="1148"/>
                    <a:pt x="330" y="1148"/>
                    <a:pt x="330" y="1148"/>
                  </a:cubicBezTo>
                  <a:cubicBezTo>
                    <a:pt x="345" y="1148"/>
                    <a:pt x="357" y="1133"/>
                    <a:pt x="357" y="1116"/>
                  </a:cubicBezTo>
                  <a:cubicBezTo>
                    <a:pt x="357" y="1098"/>
                    <a:pt x="345" y="1084"/>
                    <a:pt x="330" y="1084"/>
                  </a:cubicBezTo>
                  <a:cubicBezTo>
                    <a:pt x="202" y="1084"/>
                    <a:pt x="202" y="1084"/>
                    <a:pt x="202" y="1084"/>
                  </a:cubicBezTo>
                  <a:cubicBezTo>
                    <a:pt x="202" y="994"/>
                    <a:pt x="202" y="994"/>
                    <a:pt x="202" y="994"/>
                  </a:cubicBezTo>
                  <a:lnTo>
                    <a:pt x="330" y="994"/>
                  </a:lnTo>
                  <a:close/>
                  <a:moveTo>
                    <a:pt x="251" y="175"/>
                  </a:moveTo>
                  <a:cubicBezTo>
                    <a:pt x="271" y="175"/>
                    <a:pt x="288" y="192"/>
                    <a:pt x="288" y="212"/>
                  </a:cubicBezTo>
                  <a:cubicBezTo>
                    <a:pt x="288" y="232"/>
                    <a:pt x="271" y="249"/>
                    <a:pt x="251" y="249"/>
                  </a:cubicBezTo>
                  <a:cubicBezTo>
                    <a:pt x="230" y="249"/>
                    <a:pt x="214" y="232"/>
                    <a:pt x="214" y="212"/>
                  </a:cubicBezTo>
                  <a:cubicBezTo>
                    <a:pt x="214" y="192"/>
                    <a:pt x="230" y="175"/>
                    <a:pt x="251" y="175"/>
                  </a:cubicBezTo>
                  <a:close/>
                  <a:moveTo>
                    <a:pt x="95" y="249"/>
                  </a:moveTo>
                  <a:cubicBezTo>
                    <a:pt x="75" y="249"/>
                    <a:pt x="58" y="232"/>
                    <a:pt x="58" y="212"/>
                  </a:cubicBezTo>
                  <a:cubicBezTo>
                    <a:pt x="58" y="192"/>
                    <a:pt x="75" y="175"/>
                    <a:pt x="95" y="175"/>
                  </a:cubicBezTo>
                  <a:cubicBezTo>
                    <a:pt x="115" y="175"/>
                    <a:pt x="132" y="192"/>
                    <a:pt x="132" y="212"/>
                  </a:cubicBezTo>
                  <a:cubicBezTo>
                    <a:pt x="132" y="232"/>
                    <a:pt x="115" y="249"/>
                    <a:pt x="95" y="24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5">
              <a:extLst>
                <a:ext uri="{FF2B5EF4-FFF2-40B4-BE49-F238E27FC236}">
                  <a16:creationId xmlns:a16="http://schemas.microsoft.com/office/drawing/2014/main" id="{DA8F740A-A07C-9907-5703-A6B02DB32FEE}"/>
                </a:ext>
              </a:extLst>
            </p:cNvPr>
            <p:cNvSpPr>
              <a:spLocks/>
            </p:cNvSpPr>
            <p:nvPr/>
          </p:nvSpPr>
          <p:spPr bwMode="auto">
            <a:xfrm>
              <a:off x="5310188" y="-101601"/>
              <a:ext cx="1190625" cy="795338"/>
            </a:xfrm>
            <a:custGeom>
              <a:avLst/>
              <a:gdLst>
                <a:gd name="T0" fmla="*/ 311 w 313"/>
                <a:gd name="T1" fmla="*/ 169 h 209"/>
                <a:gd name="T2" fmla="*/ 303 w 313"/>
                <a:gd name="T3" fmla="*/ 136 h 209"/>
                <a:gd name="T4" fmla="*/ 163 w 313"/>
                <a:gd name="T5" fmla="*/ 8 h 209"/>
                <a:gd name="T6" fmla="*/ 13 w 313"/>
                <a:gd name="T7" fmla="*/ 75 h 209"/>
                <a:gd name="T8" fmla="*/ 13 w 313"/>
                <a:gd name="T9" fmla="*/ 75 h 209"/>
                <a:gd name="T10" fmla="*/ 13 w 313"/>
                <a:gd name="T11" fmla="*/ 75 h 209"/>
                <a:gd name="T12" fmla="*/ 10 w 313"/>
                <a:gd name="T13" fmla="*/ 142 h 209"/>
                <a:gd name="T14" fmla="*/ 151 w 313"/>
                <a:gd name="T15" fmla="*/ 197 h 209"/>
                <a:gd name="T16" fmla="*/ 205 w 313"/>
                <a:gd name="T17" fmla="*/ 203 h 209"/>
                <a:gd name="T18" fmla="*/ 251 w 313"/>
                <a:gd name="T19" fmla="*/ 209 h 209"/>
                <a:gd name="T20" fmla="*/ 250 w 313"/>
                <a:gd name="T21" fmla="*/ 197 h 209"/>
                <a:gd name="T22" fmla="*/ 250 w 313"/>
                <a:gd name="T23" fmla="*/ 193 h 209"/>
                <a:gd name="T24" fmla="*/ 206 w 313"/>
                <a:gd name="T25" fmla="*/ 188 h 209"/>
                <a:gd name="T26" fmla="*/ 24 w 313"/>
                <a:gd name="T27" fmla="*/ 134 h 209"/>
                <a:gd name="T28" fmla="*/ 27 w 313"/>
                <a:gd name="T29" fmla="*/ 82 h 209"/>
                <a:gd name="T30" fmla="*/ 161 w 313"/>
                <a:gd name="T31" fmla="*/ 24 h 209"/>
                <a:gd name="T32" fmla="*/ 162 w 313"/>
                <a:gd name="T33" fmla="*/ 24 h 209"/>
                <a:gd name="T34" fmla="*/ 288 w 313"/>
                <a:gd name="T35" fmla="*/ 140 h 209"/>
                <a:gd name="T36" fmla="*/ 296 w 313"/>
                <a:gd name="T37" fmla="*/ 173 h 209"/>
                <a:gd name="T38" fmla="*/ 297 w 313"/>
                <a:gd name="T39" fmla="*/ 174 h 209"/>
                <a:gd name="T40" fmla="*/ 303 w 313"/>
                <a:gd name="T41" fmla="*/ 180 h 209"/>
                <a:gd name="T42" fmla="*/ 306 w 313"/>
                <a:gd name="T43" fmla="*/ 180 h 209"/>
                <a:gd name="T44" fmla="*/ 312 w 313"/>
                <a:gd name="T45" fmla="*/ 171 h 209"/>
                <a:gd name="T46" fmla="*/ 311 w 313"/>
                <a:gd name="T47" fmla="*/ 16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3" h="209">
                  <a:moveTo>
                    <a:pt x="311" y="169"/>
                  </a:moveTo>
                  <a:cubicBezTo>
                    <a:pt x="309" y="157"/>
                    <a:pt x="306" y="146"/>
                    <a:pt x="303" y="136"/>
                  </a:cubicBezTo>
                  <a:cubicBezTo>
                    <a:pt x="271" y="33"/>
                    <a:pt x="196" y="13"/>
                    <a:pt x="163" y="8"/>
                  </a:cubicBezTo>
                  <a:cubicBezTo>
                    <a:pt x="100" y="0"/>
                    <a:pt x="34" y="30"/>
                    <a:pt x="13" y="75"/>
                  </a:cubicBezTo>
                  <a:cubicBezTo>
                    <a:pt x="13" y="75"/>
                    <a:pt x="13" y="75"/>
                    <a:pt x="13" y="75"/>
                  </a:cubicBezTo>
                  <a:cubicBezTo>
                    <a:pt x="13" y="75"/>
                    <a:pt x="13" y="75"/>
                    <a:pt x="13" y="75"/>
                  </a:cubicBezTo>
                  <a:cubicBezTo>
                    <a:pt x="1" y="102"/>
                    <a:pt x="0" y="124"/>
                    <a:pt x="10" y="142"/>
                  </a:cubicBezTo>
                  <a:cubicBezTo>
                    <a:pt x="29" y="175"/>
                    <a:pt x="84" y="188"/>
                    <a:pt x="151" y="197"/>
                  </a:cubicBezTo>
                  <a:cubicBezTo>
                    <a:pt x="168" y="199"/>
                    <a:pt x="186" y="201"/>
                    <a:pt x="205" y="203"/>
                  </a:cubicBezTo>
                  <a:cubicBezTo>
                    <a:pt x="220" y="205"/>
                    <a:pt x="236" y="207"/>
                    <a:pt x="251" y="209"/>
                  </a:cubicBezTo>
                  <a:cubicBezTo>
                    <a:pt x="251" y="205"/>
                    <a:pt x="250" y="201"/>
                    <a:pt x="250" y="197"/>
                  </a:cubicBezTo>
                  <a:cubicBezTo>
                    <a:pt x="250" y="195"/>
                    <a:pt x="250" y="194"/>
                    <a:pt x="250" y="193"/>
                  </a:cubicBezTo>
                  <a:cubicBezTo>
                    <a:pt x="236" y="191"/>
                    <a:pt x="221" y="189"/>
                    <a:pt x="206" y="188"/>
                  </a:cubicBezTo>
                  <a:cubicBezTo>
                    <a:pt x="123" y="178"/>
                    <a:pt x="44" y="169"/>
                    <a:pt x="24" y="134"/>
                  </a:cubicBezTo>
                  <a:cubicBezTo>
                    <a:pt x="16" y="121"/>
                    <a:pt x="17" y="104"/>
                    <a:pt x="27" y="82"/>
                  </a:cubicBezTo>
                  <a:cubicBezTo>
                    <a:pt x="45" y="42"/>
                    <a:pt x="104" y="17"/>
                    <a:pt x="161" y="24"/>
                  </a:cubicBezTo>
                  <a:cubicBezTo>
                    <a:pt x="162" y="24"/>
                    <a:pt x="162" y="24"/>
                    <a:pt x="162" y="24"/>
                  </a:cubicBezTo>
                  <a:cubicBezTo>
                    <a:pt x="222" y="32"/>
                    <a:pt x="266" y="73"/>
                    <a:pt x="288" y="140"/>
                  </a:cubicBezTo>
                  <a:cubicBezTo>
                    <a:pt x="291" y="150"/>
                    <a:pt x="294" y="161"/>
                    <a:pt x="296" y="173"/>
                  </a:cubicBezTo>
                  <a:cubicBezTo>
                    <a:pt x="296" y="174"/>
                    <a:pt x="296" y="174"/>
                    <a:pt x="297" y="174"/>
                  </a:cubicBezTo>
                  <a:cubicBezTo>
                    <a:pt x="297" y="177"/>
                    <a:pt x="300" y="180"/>
                    <a:pt x="303" y="180"/>
                  </a:cubicBezTo>
                  <a:cubicBezTo>
                    <a:pt x="304" y="180"/>
                    <a:pt x="305" y="180"/>
                    <a:pt x="306" y="180"/>
                  </a:cubicBezTo>
                  <a:cubicBezTo>
                    <a:pt x="310" y="179"/>
                    <a:pt x="313" y="175"/>
                    <a:pt x="312" y="171"/>
                  </a:cubicBezTo>
                  <a:cubicBezTo>
                    <a:pt x="312" y="170"/>
                    <a:pt x="311" y="169"/>
                    <a:pt x="311" y="1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TextBox 40">
            <a:extLst>
              <a:ext uri="{FF2B5EF4-FFF2-40B4-BE49-F238E27FC236}">
                <a16:creationId xmlns:a16="http://schemas.microsoft.com/office/drawing/2014/main" id="{2E1AE559-963F-002B-B5AC-9B6CB2B0F58C}"/>
              </a:ext>
            </a:extLst>
          </p:cNvPr>
          <p:cNvSpPr txBox="1"/>
          <p:nvPr/>
        </p:nvSpPr>
        <p:spPr>
          <a:xfrm>
            <a:off x="5500291" y="1045882"/>
            <a:ext cx="6096000" cy="4801314"/>
          </a:xfrm>
          <a:prstGeom prst="rect">
            <a:avLst/>
          </a:prstGeom>
          <a:noFill/>
        </p:spPr>
        <p:txBody>
          <a:bodyPr wrap="square">
            <a:spAutoFit/>
          </a:bodyPr>
          <a:lstStyle/>
          <a:p>
            <a:r>
              <a:rPr lang="en-US" dirty="0"/>
              <a:t>In this the device is connected with rubber ducky as soon as the rubber ducky is start working within 21 to 30 seconds the saved Wi-Fi passwords that the computer saved are Shown to the attacker where the working of USB RUBBER DUCKY. the command prompt is opened first and then the commands are running as the following first in the command prompt it searched for passwords in the C drive which are saved in the properties of Ethernet and then it copies the ID and password of every saved WIFI passwords and then it will share the information to the link which is in the code of rubber ducky The link contains address of a database where the attacker has a unique ID for himself to get the information Note: to get the information from the device that is being attacked must have to connect with Internet. The device cannot detect any harmful attacks that are attacking because it is an HID so until we interrupt the rubber ducky the process goes on without interruptions.</a:t>
            </a:r>
            <a:endParaRPr lang="en-IN" dirty="0"/>
          </a:p>
        </p:txBody>
      </p:sp>
    </p:spTree>
    <p:extLst>
      <p:ext uri="{BB962C8B-B14F-4D97-AF65-F5344CB8AC3E}">
        <p14:creationId xmlns:p14="http://schemas.microsoft.com/office/powerpoint/2010/main" val="954093827"/>
      </p:ext>
    </p:extLst>
  </p:cSld>
  <p:clrMapOvr>
    <a:masterClrMapping/>
  </p:clrMapOvr>
  <mc:AlternateContent xmlns:mc="http://schemas.openxmlformats.org/markup-compatibility/2006">
    <mc:Choice xmlns:p14="http://schemas.microsoft.com/office/powerpoint/2010/main" Requires="p14">
      <p:transition spd="slow" p14:dur="1250" advTm="1000">
        <p14:switch dir="r"/>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BEBBF522-5091-0D00-CDCF-65692636B062}"/>
              </a:ext>
            </a:extLst>
          </p:cNvPr>
          <p:cNvGrpSpPr/>
          <p:nvPr/>
        </p:nvGrpSpPr>
        <p:grpSpPr>
          <a:xfrm>
            <a:off x="828508" y="1684624"/>
            <a:ext cx="4953475" cy="3921046"/>
            <a:chOff x="1055688" y="-47625"/>
            <a:chExt cx="8629650" cy="6831013"/>
          </a:xfrm>
        </p:grpSpPr>
        <p:sp>
          <p:nvSpPr>
            <p:cNvPr id="182" name="Freeform 14">
              <a:extLst>
                <a:ext uri="{FF2B5EF4-FFF2-40B4-BE49-F238E27FC236}">
                  <a16:creationId xmlns:a16="http://schemas.microsoft.com/office/drawing/2014/main" id="{028E4601-81FA-801D-B34C-7FD0B590CD65}"/>
                </a:ext>
              </a:extLst>
            </p:cNvPr>
            <p:cNvSpPr>
              <a:spLocks/>
            </p:cNvSpPr>
            <p:nvPr/>
          </p:nvSpPr>
          <p:spPr bwMode="auto">
            <a:xfrm>
              <a:off x="1671638" y="915987"/>
              <a:ext cx="7397750" cy="4935538"/>
            </a:xfrm>
            <a:custGeom>
              <a:avLst/>
              <a:gdLst>
                <a:gd name="T0" fmla="*/ 82 w 1658"/>
                <a:gd name="T1" fmla="*/ 128 h 1106"/>
                <a:gd name="T2" fmla="*/ 120 w 1658"/>
                <a:gd name="T3" fmla="*/ 90 h 1106"/>
                <a:gd name="T4" fmla="*/ 1538 w 1658"/>
                <a:gd name="T5" fmla="*/ 90 h 1106"/>
                <a:gd name="T6" fmla="*/ 1576 w 1658"/>
                <a:gd name="T7" fmla="*/ 128 h 1106"/>
                <a:gd name="T8" fmla="*/ 1576 w 1658"/>
                <a:gd name="T9" fmla="*/ 1106 h 1106"/>
                <a:gd name="T10" fmla="*/ 1658 w 1658"/>
                <a:gd name="T11" fmla="*/ 1106 h 1106"/>
                <a:gd name="T12" fmla="*/ 1658 w 1658"/>
                <a:gd name="T13" fmla="*/ 42 h 1106"/>
                <a:gd name="T14" fmla="*/ 1615 w 1658"/>
                <a:gd name="T15" fmla="*/ 0 h 1106"/>
                <a:gd name="T16" fmla="*/ 43 w 1658"/>
                <a:gd name="T17" fmla="*/ 0 h 1106"/>
                <a:gd name="T18" fmla="*/ 0 w 1658"/>
                <a:gd name="T19" fmla="*/ 42 h 1106"/>
                <a:gd name="T20" fmla="*/ 0 w 1658"/>
                <a:gd name="T21" fmla="*/ 1106 h 1106"/>
                <a:gd name="T22" fmla="*/ 82 w 1658"/>
                <a:gd name="T23" fmla="*/ 1106 h 1106"/>
                <a:gd name="T24" fmla="*/ 82 w 1658"/>
                <a:gd name="T25" fmla="*/ 128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8" h="1106">
                  <a:moveTo>
                    <a:pt x="82" y="128"/>
                  </a:moveTo>
                  <a:cubicBezTo>
                    <a:pt x="79" y="90"/>
                    <a:pt x="90" y="90"/>
                    <a:pt x="120" y="90"/>
                  </a:cubicBezTo>
                  <a:cubicBezTo>
                    <a:pt x="1538" y="90"/>
                    <a:pt x="1538" y="90"/>
                    <a:pt x="1538" y="90"/>
                  </a:cubicBezTo>
                  <a:cubicBezTo>
                    <a:pt x="1565" y="90"/>
                    <a:pt x="1576" y="93"/>
                    <a:pt x="1576" y="128"/>
                  </a:cubicBezTo>
                  <a:cubicBezTo>
                    <a:pt x="1576" y="1106"/>
                    <a:pt x="1576" y="1106"/>
                    <a:pt x="1576" y="1106"/>
                  </a:cubicBezTo>
                  <a:cubicBezTo>
                    <a:pt x="1658" y="1106"/>
                    <a:pt x="1658" y="1106"/>
                    <a:pt x="1658" y="1106"/>
                  </a:cubicBezTo>
                  <a:cubicBezTo>
                    <a:pt x="1658" y="42"/>
                    <a:pt x="1658" y="42"/>
                    <a:pt x="1658" y="42"/>
                  </a:cubicBezTo>
                  <a:cubicBezTo>
                    <a:pt x="1658" y="18"/>
                    <a:pt x="1639" y="0"/>
                    <a:pt x="1615" y="0"/>
                  </a:cubicBezTo>
                  <a:cubicBezTo>
                    <a:pt x="43" y="0"/>
                    <a:pt x="43" y="0"/>
                    <a:pt x="43" y="0"/>
                  </a:cubicBezTo>
                  <a:cubicBezTo>
                    <a:pt x="19" y="0"/>
                    <a:pt x="0" y="18"/>
                    <a:pt x="0" y="42"/>
                  </a:cubicBezTo>
                  <a:cubicBezTo>
                    <a:pt x="0" y="1106"/>
                    <a:pt x="0" y="1106"/>
                    <a:pt x="0" y="1106"/>
                  </a:cubicBezTo>
                  <a:cubicBezTo>
                    <a:pt x="82" y="1106"/>
                    <a:pt x="82" y="1106"/>
                    <a:pt x="82" y="1106"/>
                  </a:cubicBezTo>
                  <a:lnTo>
                    <a:pt x="82"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5">
              <a:extLst>
                <a:ext uri="{FF2B5EF4-FFF2-40B4-BE49-F238E27FC236}">
                  <a16:creationId xmlns:a16="http://schemas.microsoft.com/office/drawing/2014/main" id="{6F721513-FF9B-6ECE-3C27-ED4D1A310649}"/>
                </a:ext>
              </a:extLst>
            </p:cNvPr>
            <p:cNvSpPr>
              <a:spLocks/>
            </p:cNvSpPr>
            <p:nvPr/>
          </p:nvSpPr>
          <p:spPr bwMode="auto">
            <a:xfrm>
              <a:off x="2024063" y="1317625"/>
              <a:ext cx="6680200" cy="4533901"/>
            </a:xfrm>
            <a:custGeom>
              <a:avLst/>
              <a:gdLst>
                <a:gd name="T0" fmla="*/ 1459 w 1497"/>
                <a:gd name="T1" fmla="*/ 0 h 1016"/>
                <a:gd name="T2" fmla="*/ 41 w 1497"/>
                <a:gd name="T3" fmla="*/ 0 h 1016"/>
                <a:gd name="T4" fmla="*/ 3 w 1497"/>
                <a:gd name="T5" fmla="*/ 38 h 1016"/>
                <a:gd name="T6" fmla="*/ 3 w 1497"/>
                <a:gd name="T7" fmla="*/ 1016 h 1016"/>
                <a:gd name="T8" fmla="*/ 1497 w 1497"/>
                <a:gd name="T9" fmla="*/ 1016 h 1016"/>
                <a:gd name="T10" fmla="*/ 1497 w 1497"/>
                <a:gd name="T11" fmla="*/ 38 h 1016"/>
                <a:gd name="T12" fmla="*/ 1459 w 1497"/>
                <a:gd name="T13" fmla="*/ 0 h 1016"/>
              </a:gdLst>
              <a:ahLst/>
              <a:cxnLst>
                <a:cxn ang="0">
                  <a:pos x="T0" y="T1"/>
                </a:cxn>
                <a:cxn ang="0">
                  <a:pos x="T2" y="T3"/>
                </a:cxn>
                <a:cxn ang="0">
                  <a:pos x="T4" y="T5"/>
                </a:cxn>
                <a:cxn ang="0">
                  <a:pos x="T6" y="T7"/>
                </a:cxn>
                <a:cxn ang="0">
                  <a:pos x="T8" y="T9"/>
                </a:cxn>
                <a:cxn ang="0">
                  <a:pos x="T10" y="T11"/>
                </a:cxn>
                <a:cxn ang="0">
                  <a:pos x="T12" y="T13"/>
                </a:cxn>
              </a:cxnLst>
              <a:rect l="0" t="0" r="r" b="b"/>
              <a:pathLst>
                <a:path w="1497" h="1016">
                  <a:moveTo>
                    <a:pt x="1459" y="0"/>
                  </a:moveTo>
                  <a:cubicBezTo>
                    <a:pt x="41" y="0"/>
                    <a:pt x="41" y="0"/>
                    <a:pt x="41" y="0"/>
                  </a:cubicBezTo>
                  <a:cubicBezTo>
                    <a:pt x="11" y="0"/>
                    <a:pt x="0" y="0"/>
                    <a:pt x="3" y="38"/>
                  </a:cubicBezTo>
                  <a:cubicBezTo>
                    <a:pt x="3" y="1016"/>
                    <a:pt x="3" y="1016"/>
                    <a:pt x="3" y="1016"/>
                  </a:cubicBezTo>
                  <a:cubicBezTo>
                    <a:pt x="1497" y="1016"/>
                    <a:pt x="1497" y="1016"/>
                    <a:pt x="1497" y="1016"/>
                  </a:cubicBezTo>
                  <a:cubicBezTo>
                    <a:pt x="1497" y="38"/>
                    <a:pt x="1497" y="38"/>
                    <a:pt x="1497" y="38"/>
                  </a:cubicBezTo>
                  <a:cubicBezTo>
                    <a:pt x="1497" y="3"/>
                    <a:pt x="1486" y="0"/>
                    <a:pt x="1459" y="0"/>
                  </a:cubicBezTo>
                  <a:close/>
                </a:path>
              </a:pathLst>
            </a:custGeom>
            <a:solidFill>
              <a:srgbClr val="D3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6">
              <a:extLst>
                <a:ext uri="{FF2B5EF4-FFF2-40B4-BE49-F238E27FC236}">
                  <a16:creationId xmlns:a16="http://schemas.microsoft.com/office/drawing/2014/main" id="{7252F940-1FA5-DC6D-A105-A68341F5B345}"/>
                </a:ext>
              </a:extLst>
            </p:cNvPr>
            <p:cNvSpPr>
              <a:spLocks/>
            </p:cNvSpPr>
            <p:nvPr/>
          </p:nvSpPr>
          <p:spPr bwMode="auto">
            <a:xfrm>
              <a:off x="1055688" y="5851525"/>
              <a:ext cx="8629650" cy="931863"/>
            </a:xfrm>
            <a:custGeom>
              <a:avLst/>
              <a:gdLst>
                <a:gd name="T0" fmla="*/ 1900 w 1934"/>
                <a:gd name="T1" fmla="*/ 0 h 209"/>
                <a:gd name="T2" fmla="*/ 1796 w 1934"/>
                <a:gd name="T3" fmla="*/ 0 h 209"/>
                <a:gd name="T4" fmla="*/ 1714 w 1934"/>
                <a:gd name="T5" fmla="*/ 0 h 209"/>
                <a:gd name="T6" fmla="*/ 220 w 1934"/>
                <a:gd name="T7" fmla="*/ 0 h 209"/>
                <a:gd name="T8" fmla="*/ 138 w 1934"/>
                <a:gd name="T9" fmla="*/ 0 h 209"/>
                <a:gd name="T10" fmla="*/ 34 w 1934"/>
                <a:gd name="T11" fmla="*/ 0 h 209"/>
                <a:gd name="T12" fmla="*/ 0 w 1934"/>
                <a:gd name="T13" fmla="*/ 35 h 209"/>
                <a:gd name="T14" fmla="*/ 130 w 1934"/>
                <a:gd name="T15" fmla="*/ 209 h 209"/>
                <a:gd name="T16" fmla="*/ 1803 w 1934"/>
                <a:gd name="T17" fmla="*/ 209 h 209"/>
                <a:gd name="T18" fmla="*/ 1934 w 1934"/>
                <a:gd name="T19" fmla="*/ 35 h 209"/>
                <a:gd name="T20" fmla="*/ 1900 w 1934"/>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4" h="209">
                  <a:moveTo>
                    <a:pt x="1900" y="0"/>
                  </a:moveTo>
                  <a:cubicBezTo>
                    <a:pt x="1796" y="0"/>
                    <a:pt x="1796" y="0"/>
                    <a:pt x="1796" y="0"/>
                  </a:cubicBezTo>
                  <a:cubicBezTo>
                    <a:pt x="1714" y="0"/>
                    <a:pt x="1714" y="0"/>
                    <a:pt x="1714" y="0"/>
                  </a:cubicBezTo>
                  <a:cubicBezTo>
                    <a:pt x="220" y="0"/>
                    <a:pt x="220" y="0"/>
                    <a:pt x="220" y="0"/>
                  </a:cubicBezTo>
                  <a:cubicBezTo>
                    <a:pt x="138" y="0"/>
                    <a:pt x="138" y="0"/>
                    <a:pt x="138" y="0"/>
                  </a:cubicBezTo>
                  <a:cubicBezTo>
                    <a:pt x="34" y="0"/>
                    <a:pt x="34" y="0"/>
                    <a:pt x="34" y="0"/>
                  </a:cubicBezTo>
                  <a:cubicBezTo>
                    <a:pt x="15" y="0"/>
                    <a:pt x="0" y="16"/>
                    <a:pt x="0" y="35"/>
                  </a:cubicBezTo>
                  <a:cubicBezTo>
                    <a:pt x="0" y="35"/>
                    <a:pt x="27" y="166"/>
                    <a:pt x="130" y="209"/>
                  </a:cubicBezTo>
                  <a:cubicBezTo>
                    <a:pt x="1803" y="209"/>
                    <a:pt x="1803" y="209"/>
                    <a:pt x="1803" y="209"/>
                  </a:cubicBezTo>
                  <a:cubicBezTo>
                    <a:pt x="1904" y="196"/>
                    <a:pt x="1934" y="35"/>
                    <a:pt x="1934" y="35"/>
                  </a:cubicBezTo>
                  <a:cubicBezTo>
                    <a:pt x="1934" y="16"/>
                    <a:pt x="1919" y="0"/>
                    <a:pt x="1900" y="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7">
              <a:extLst>
                <a:ext uri="{FF2B5EF4-FFF2-40B4-BE49-F238E27FC236}">
                  <a16:creationId xmlns:a16="http://schemas.microsoft.com/office/drawing/2014/main" id="{8C25383F-0F85-E3BE-7A15-B11427EB480C}"/>
                </a:ext>
              </a:extLst>
            </p:cNvPr>
            <p:cNvSpPr>
              <a:spLocks/>
            </p:cNvSpPr>
            <p:nvPr/>
          </p:nvSpPr>
          <p:spPr bwMode="auto">
            <a:xfrm>
              <a:off x="3197226" y="706437"/>
              <a:ext cx="6078538" cy="4889501"/>
            </a:xfrm>
            <a:custGeom>
              <a:avLst/>
              <a:gdLst>
                <a:gd name="T0" fmla="*/ 1362 w 1362"/>
                <a:gd name="T1" fmla="*/ 1096 h 1096"/>
                <a:gd name="T2" fmla="*/ 1362 w 1362"/>
                <a:gd name="T3" fmla="*/ 45 h 1096"/>
                <a:gd name="T4" fmla="*/ 1316 w 1362"/>
                <a:gd name="T5" fmla="*/ 0 h 1096"/>
                <a:gd name="T6" fmla="*/ 0 w 1362"/>
                <a:gd name="T7" fmla="*/ 0 h 1096"/>
              </a:gdLst>
              <a:ahLst/>
              <a:cxnLst>
                <a:cxn ang="0">
                  <a:pos x="T0" y="T1"/>
                </a:cxn>
                <a:cxn ang="0">
                  <a:pos x="T2" y="T3"/>
                </a:cxn>
                <a:cxn ang="0">
                  <a:pos x="T4" y="T5"/>
                </a:cxn>
                <a:cxn ang="0">
                  <a:pos x="T6" y="T7"/>
                </a:cxn>
              </a:cxnLst>
              <a:rect l="0" t="0" r="r" b="b"/>
              <a:pathLst>
                <a:path w="1362" h="1096">
                  <a:moveTo>
                    <a:pt x="1362" y="1096"/>
                  </a:moveTo>
                  <a:cubicBezTo>
                    <a:pt x="1362" y="45"/>
                    <a:pt x="1362" y="45"/>
                    <a:pt x="1362" y="45"/>
                  </a:cubicBezTo>
                  <a:cubicBezTo>
                    <a:pt x="1362" y="20"/>
                    <a:pt x="1341" y="0"/>
                    <a:pt x="1316" y="0"/>
                  </a:cubicBezTo>
                  <a:cubicBezTo>
                    <a:pt x="0" y="0"/>
                    <a:pt x="0" y="0"/>
                    <a:pt x="0" y="0"/>
                  </a:cubicBezTo>
                </a:path>
              </a:pathLst>
            </a:custGeom>
            <a:noFill/>
            <a:ln w="571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
              <a:extLst>
                <a:ext uri="{FF2B5EF4-FFF2-40B4-BE49-F238E27FC236}">
                  <a16:creationId xmlns:a16="http://schemas.microsoft.com/office/drawing/2014/main" id="{8D3D17EF-654F-8850-AE2B-9E4DC459B4BA}"/>
                </a:ext>
              </a:extLst>
            </p:cNvPr>
            <p:cNvSpPr>
              <a:spLocks noChangeShapeType="1"/>
            </p:cNvSpPr>
            <p:nvPr/>
          </p:nvSpPr>
          <p:spPr bwMode="auto">
            <a:xfrm>
              <a:off x="1533526" y="1625600"/>
              <a:ext cx="0" cy="677863"/>
            </a:xfrm>
            <a:prstGeom prst="line">
              <a:avLst/>
            </a:prstGeom>
            <a:noFill/>
            <a:ln w="571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9">
              <a:extLst>
                <a:ext uri="{FF2B5EF4-FFF2-40B4-BE49-F238E27FC236}">
                  <a16:creationId xmlns:a16="http://schemas.microsoft.com/office/drawing/2014/main" id="{3B391AED-F776-A150-0EE3-E5860C500352}"/>
                </a:ext>
              </a:extLst>
            </p:cNvPr>
            <p:cNvSpPr>
              <a:spLocks noChangeShapeType="1"/>
            </p:cNvSpPr>
            <p:nvPr/>
          </p:nvSpPr>
          <p:spPr bwMode="auto">
            <a:xfrm>
              <a:off x="1533526" y="2727325"/>
              <a:ext cx="0" cy="2641600"/>
            </a:xfrm>
            <a:prstGeom prst="line">
              <a:avLst/>
            </a:prstGeom>
            <a:noFill/>
            <a:ln w="571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20">
              <a:extLst>
                <a:ext uri="{FF2B5EF4-FFF2-40B4-BE49-F238E27FC236}">
                  <a16:creationId xmlns:a16="http://schemas.microsoft.com/office/drawing/2014/main" id="{FCCAF3AC-4A14-AAF5-5968-C78A85A11DBC}"/>
                </a:ext>
              </a:extLst>
            </p:cNvPr>
            <p:cNvSpPr>
              <a:spLocks/>
            </p:cNvSpPr>
            <p:nvPr/>
          </p:nvSpPr>
          <p:spPr bwMode="auto">
            <a:xfrm>
              <a:off x="5942013" y="2978150"/>
              <a:ext cx="952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0" y="0"/>
                    <a:pt x="0" y="0"/>
                  </a:cubicBezTo>
                  <a:close/>
                </a:path>
              </a:pathLst>
            </a:custGeom>
            <a:solidFill>
              <a:srgbClr val="EE4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1">
              <a:extLst>
                <a:ext uri="{FF2B5EF4-FFF2-40B4-BE49-F238E27FC236}">
                  <a16:creationId xmlns:a16="http://schemas.microsoft.com/office/drawing/2014/main" id="{4FF957F9-1EC0-5900-4407-E8FB8A33EC70}"/>
                </a:ext>
              </a:extLst>
            </p:cNvPr>
            <p:cNvSpPr>
              <a:spLocks noEditPoints="1"/>
            </p:cNvSpPr>
            <p:nvPr/>
          </p:nvSpPr>
          <p:spPr bwMode="auto">
            <a:xfrm>
              <a:off x="3238501" y="63500"/>
              <a:ext cx="4541838" cy="5448301"/>
            </a:xfrm>
            <a:custGeom>
              <a:avLst/>
              <a:gdLst>
                <a:gd name="T0" fmla="*/ 539 w 1018"/>
                <a:gd name="T1" fmla="*/ 1 h 1221"/>
                <a:gd name="T2" fmla="*/ 532 w 1018"/>
                <a:gd name="T3" fmla="*/ 0 h 1221"/>
                <a:gd name="T4" fmla="*/ 520 w 1018"/>
                <a:gd name="T5" fmla="*/ 0 h 1221"/>
                <a:gd name="T6" fmla="*/ 509 w 1018"/>
                <a:gd name="T7" fmla="*/ 0 h 1221"/>
                <a:gd name="T8" fmla="*/ 506 w 1018"/>
                <a:gd name="T9" fmla="*/ 0 h 1221"/>
                <a:gd name="T10" fmla="*/ 481 w 1018"/>
                <a:gd name="T11" fmla="*/ 1 h 1221"/>
                <a:gd name="T12" fmla="*/ 0 w 1018"/>
                <a:gd name="T13" fmla="*/ 196 h 1221"/>
                <a:gd name="T14" fmla="*/ 85 w 1018"/>
                <a:gd name="T15" fmla="*/ 734 h 1221"/>
                <a:gd name="T16" fmla="*/ 509 w 1018"/>
                <a:gd name="T17" fmla="*/ 1215 h 1221"/>
                <a:gd name="T18" fmla="*/ 933 w 1018"/>
                <a:gd name="T19" fmla="*/ 734 h 1221"/>
                <a:gd name="T20" fmla="*/ 1018 w 1018"/>
                <a:gd name="T21" fmla="*/ 196 h 1221"/>
                <a:gd name="T22" fmla="*/ 539 w 1018"/>
                <a:gd name="T23" fmla="*/ 1 h 1221"/>
                <a:gd name="T24" fmla="*/ 606 w 1018"/>
                <a:gd name="T25" fmla="*/ 653 h 1221"/>
                <a:gd name="T26" fmla="*/ 608 w 1018"/>
                <a:gd name="T27" fmla="*/ 653 h 1221"/>
                <a:gd name="T28" fmla="*/ 606 w 1018"/>
                <a:gd name="T29" fmla="*/ 653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8" h="1221">
                  <a:moveTo>
                    <a:pt x="539" y="1"/>
                  </a:moveTo>
                  <a:cubicBezTo>
                    <a:pt x="536" y="1"/>
                    <a:pt x="534" y="0"/>
                    <a:pt x="532" y="0"/>
                  </a:cubicBezTo>
                  <a:cubicBezTo>
                    <a:pt x="528" y="0"/>
                    <a:pt x="524" y="0"/>
                    <a:pt x="520" y="0"/>
                  </a:cubicBezTo>
                  <a:cubicBezTo>
                    <a:pt x="517" y="0"/>
                    <a:pt x="513" y="0"/>
                    <a:pt x="509" y="0"/>
                  </a:cubicBezTo>
                  <a:cubicBezTo>
                    <a:pt x="508" y="0"/>
                    <a:pt x="507" y="0"/>
                    <a:pt x="506" y="0"/>
                  </a:cubicBezTo>
                  <a:cubicBezTo>
                    <a:pt x="498" y="0"/>
                    <a:pt x="489" y="0"/>
                    <a:pt x="481" y="1"/>
                  </a:cubicBezTo>
                  <a:cubicBezTo>
                    <a:pt x="232" y="14"/>
                    <a:pt x="0" y="196"/>
                    <a:pt x="0" y="196"/>
                  </a:cubicBezTo>
                  <a:cubicBezTo>
                    <a:pt x="0" y="196"/>
                    <a:pt x="29" y="610"/>
                    <a:pt x="85" y="734"/>
                  </a:cubicBezTo>
                  <a:cubicBezTo>
                    <a:pt x="151" y="880"/>
                    <a:pt x="476" y="1209"/>
                    <a:pt x="509" y="1215"/>
                  </a:cubicBezTo>
                  <a:cubicBezTo>
                    <a:pt x="542" y="1221"/>
                    <a:pt x="868" y="881"/>
                    <a:pt x="933" y="734"/>
                  </a:cubicBezTo>
                  <a:cubicBezTo>
                    <a:pt x="988" y="610"/>
                    <a:pt x="1018" y="196"/>
                    <a:pt x="1018" y="196"/>
                  </a:cubicBezTo>
                  <a:cubicBezTo>
                    <a:pt x="1018" y="196"/>
                    <a:pt x="818" y="13"/>
                    <a:pt x="539" y="1"/>
                  </a:cubicBezTo>
                  <a:close/>
                  <a:moveTo>
                    <a:pt x="606" y="653"/>
                  </a:moveTo>
                  <a:cubicBezTo>
                    <a:pt x="606" y="653"/>
                    <a:pt x="607" y="653"/>
                    <a:pt x="608" y="653"/>
                  </a:cubicBezTo>
                  <a:cubicBezTo>
                    <a:pt x="607" y="653"/>
                    <a:pt x="607" y="653"/>
                    <a:pt x="606" y="65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22">
              <a:extLst>
                <a:ext uri="{FF2B5EF4-FFF2-40B4-BE49-F238E27FC236}">
                  <a16:creationId xmlns:a16="http://schemas.microsoft.com/office/drawing/2014/main" id="{F4B4B49A-B7E6-66C7-B309-7B888869907C}"/>
                </a:ext>
              </a:extLst>
            </p:cNvPr>
            <p:cNvSpPr>
              <a:spLocks noEditPoints="1"/>
            </p:cNvSpPr>
            <p:nvPr/>
          </p:nvSpPr>
          <p:spPr bwMode="auto">
            <a:xfrm>
              <a:off x="3046413" y="-47625"/>
              <a:ext cx="4926013" cy="5907088"/>
            </a:xfrm>
            <a:custGeom>
              <a:avLst/>
              <a:gdLst>
                <a:gd name="T0" fmla="*/ 422 w 1104"/>
                <a:gd name="T1" fmla="*/ 0 h 1324"/>
                <a:gd name="T2" fmla="*/ 0 w 1104"/>
                <a:gd name="T3" fmla="*/ 201 h 1324"/>
                <a:gd name="T4" fmla="*/ 92 w 1104"/>
                <a:gd name="T5" fmla="*/ 793 h 1324"/>
                <a:gd name="T6" fmla="*/ 313 w 1104"/>
                <a:gd name="T7" fmla="*/ 1089 h 1324"/>
                <a:gd name="T8" fmla="*/ 552 w 1104"/>
                <a:gd name="T9" fmla="*/ 1320 h 1324"/>
                <a:gd name="T10" fmla="*/ 820 w 1104"/>
                <a:gd name="T11" fmla="*/ 1061 h 1324"/>
                <a:gd name="T12" fmla="*/ 1012 w 1104"/>
                <a:gd name="T13" fmla="*/ 793 h 1324"/>
                <a:gd name="T14" fmla="*/ 1104 w 1104"/>
                <a:gd name="T15" fmla="*/ 201 h 1324"/>
                <a:gd name="T16" fmla="*/ 875 w 1104"/>
                <a:gd name="T17" fmla="*/ 58 h 1324"/>
                <a:gd name="T18" fmla="*/ 658 w 1104"/>
                <a:gd name="T19" fmla="*/ 704 h 1324"/>
                <a:gd name="T20" fmla="*/ 659 w 1104"/>
                <a:gd name="T21" fmla="*/ 703 h 1324"/>
                <a:gd name="T22" fmla="*/ 658 w 1104"/>
                <a:gd name="T23" fmla="*/ 70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4" h="1324">
                  <a:moveTo>
                    <a:pt x="422" y="0"/>
                  </a:moveTo>
                  <a:cubicBezTo>
                    <a:pt x="193" y="48"/>
                    <a:pt x="0" y="201"/>
                    <a:pt x="0" y="201"/>
                  </a:cubicBezTo>
                  <a:cubicBezTo>
                    <a:pt x="0" y="201"/>
                    <a:pt x="31" y="656"/>
                    <a:pt x="92" y="793"/>
                  </a:cubicBezTo>
                  <a:cubicBezTo>
                    <a:pt x="125" y="867"/>
                    <a:pt x="218" y="984"/>
                    <a:pt x="313" y="1089"/>
                  </a:cubicBezTo>
                  <a:cubicBezTo>
                    <a:pt x="422" y="1211"/>
                    <a:pt x="533" y="1317"/>
                    <a:pt x="552" y="1320"/>
                  </a:cubicBezTo>
                  <a:cubicBezTo>
                    <a:pt x="573" y="1324"/>
                    <a:pt x="702" y="1198"/>
                    <a:pt x="820" y="1061"/>
                  </a:cubicBezTo>
                  <a:moveTo>
                    <a:pt x="1012" y="793"/>
                  </a:moveTo>
                  <a:cubicBezTo>
                    <a:pt x="1072" y="656"/>
                    <a:pt x="1104" y="201"/>
                    <a:pt x="1104" y="201"/>
                  </a:cubicBezTo>
                  <a:cubicBezTo>
                    <a:pt x="1104" y="201"/>
                    <a:pt x="1016" y="120"/>
                    <a:pt x="875" y="58"/>
                  </a:cubicBezTo>
                  <a:moveTo>
                    <a:pt x="658" y="704"/>
                  </a:moveTo>
                  <a:cubicBezTo>
                    <a:pt x="658" y="704"/>
                    <a:pt x="658" y="703"/>
                    <a:pt x="659" y="703"/>
                  </a:cubicBezTo>
                  <a:cubicBezTo>
                    <a:pt x="659" y="703"/>
                    <a:pt x="658" y="703"/>
                    <a:pt x="658" y="704"/>
                  </a:cubicBezTo>
                  <a:close/>
                </a:path>
              </a:pathLst>
            </a:custGeom>
            <a:noFill/>
            <a:ln w="571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3">
              <a:extLst>
                <a:ext uri="{FF2B5EF4-FFF2-40B4-BE49-F238E27FC236}">
                  <a16:creationId xmlns:a16="http://schemas.microsoft.com/office/drawing/2014/main" id="{4996E47C-746F-2235-9463-F89E5B9305EA}"/>
                </a:ext>
              </a:extLst>
            </p:cNvPr>
            <p:cNvSpPr>
              <a:spLocks/>
            </p:cNvSpPr>
            <p:nvPr/>
          </p:nvSpPr>
          <p:spPr bwMode="auto">
            <a:xfrm>
              <a:off x="3635376" y="460375"/>
              <a:ext cx="3703638" cy="4445001"/>
            </a:xfrm>
            <a:custGeom>
              <a:avLst/>
              <a:gdLst>
                <a:gd name="T0" fmla="*/ 415 w 830"/>
                <a:gd name="T1" fmla="*/ 991 h 996"/>
                <a:gd name="T2" fmla="*/ 761 w 830"/>
                <a:gd name="T3" fmla="*/ 599 h 996"/>
                <a:gd name="T4" fmla="*/ 830 w 830"/>
                <a:gd name="T5" fmla="*/ 160 h 996"/>
                <a:gd name="T6" fmla="*/ 415 w 830"/>
                <a:gd name="T7" fmla="*/ 0 h 996"/>
                <a:gd name="T8" fmla="*/ 0 w 830"/>
                <a:gd name="T9" fmla="*/ 160 h 996"/>
                <a:gd name="T10" fmla="*/ 69 w 830"/>
                <a:gd name="T11" fmla="*/ 599 h 996"/>
                <a:gd name="T12" fmla="*/ 415 w 830"/>
                <a:gd name="T13" fmla="*/ 991 h 996"/>
              </a:gdLst>
              <a:ahLst/>
              <a:cxnLst>
                <a:cxn ang="0">
                  <a:pos x="T0" y="T1"/>
                </a:cxn>
                <a:cxn ang="0">
                  <a:pos x="T2" y="T3"/>
                </a:cxn>
                <a:cxn ang="0">
                  <a:pos x="T4" y="T5"/>
                </a:cxn>
                <a:cxn ang="0">
                  <a:pos x="T6" y="T7"/>
                </a:cxn>
                <a:cxn ang="0">
                  <a:pos x="T8" y="T9"/>
                </a:cxn>
                <a:cxn ang="0">
                  <a:pos x="T10" y="T11"/>
                </a:cxn>
                <a:cxn ang="0">
                  <a:pos x="T12" y="T13"/>
                </a:cxn>
              </a:cxnLst>
              <a:rect l="0" t="0" r="r" b="b"/>
              <a:pathLst>
                <a:path w="830" h="996">
                  <a:moveTo>
                    <a:pt x="415" y="991"/>
                  </a:moveTo>
                  <a:cubicBezTo>
                    <a:pt x="442" y="996"/>
                    <a:pt x="708" y="719"/>
                    <a:pt x="761" y="599"/>
                  </a:cubicBezTo>
                  <a:cubicBezTo>
                    <a:pt x="806" y="498"/>
                    <a:pt x="830" y="160"/>
                    <a:pt x="830" y="160"/>
                  </a:cubicBezTo>
                  <a:cubicBezTo>
                    <a:pt x="830" y="160"/>
                    <a:pt x="655" y="0"/>
                    <a:pt x="415" y="0"/>
                  </a:cubicBezTo>
                  <a:cubicBezTo>
                    <a:pt x="204" y="0"/>
                    <a:pt x="0" y="160"/>
                    <a:pt x="0" y="160"/>
                  </a:cubicBezTo>
                  <a:cubicBezTo>
                    <a:pt x="0" y="160"/>
                    <a:pt x="24" y="498"/>
                    <a:pt x="69" y="599"/>
                  </a:cubicBezTo>
                  <a:cubicBezTo>
                    <a:pt x="123" y="719"/>
                    <a:pt x="388" y="986"/>
                    <a:pt x="415" y="9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24">
              <a:extLst>
                <a:ext uri="{FF2B5EF4-FFF2-40B4-BE49-F238E27FC236}">
                  <a16:creationId xmlns:a16="http://schemas.microsoft.com/office/drawing/2014/main" id="{63729898-3CDB-62A5-5103-F3CCF2A8FE81}"/>
                </a:ext>
              </a:extLst>
            </p:cNvPr>
            <p:cNvSpPr>
              <a:spLocks/>
            </p:cNvSpPr>
            <p:nvPr/>
          </p:nvSpPr>
          <p:spPr bwMode="auto">
            <a:xfrm>
              <a:off x="4510088" y="1184275"/>
              <a:ext cx="2319338" cy="2622550"/>
            </a:xfrm>
            <a:custGeom>
              <a:avLst/>
              <a:gdLst>
                <a:gd name="T0" fmla="*/ 193 w 520"/>
                <a:gd name="T1" fmla="*/ 588 h 588"/>
                <a:gd name="T2" fmla="*/ 10 w 520"/>
                <a:gd name="T3" fmla="*/ 292 h 588"/>
                <a:gd name="T4" fmla="*/ 80 w 520"/>
                <a:gd name="T5" fmla="*/ 248 h 588"/>
                <a:gd name="T6" fmla="*/ 190 w 520"/>
                <a:gd name="T7" fmla="*/ 427 h 588"/>
                <a:gd name="T8" fmla="*/ 420 w 520"/>
                <a:gd name="T9" fmla="*/ 25 h 588"/>
                <a:gd name="T10" fmla="*/ 491 w 520"/>
                <a:gd name="T11" fmla="*/ 66 h 588"/>
                <a:gd name="T12" fmla="*/ 193 w 520"/>
                <a:gd name="T13" fmla="*/ 588 h 588"/>
              </a:gdLst>
              <a:ahLst/>
              <a:cxnLst>
                <a:cxn ang="0">
                  <a:pos x="T0" y="T1"/>
                </a:cxn>
                <a:cxn ang="0">
                  <a:pos x="T2" y="T3"/>
                </a:cxn>
                <a:cxn ang="0">
                  <a:pos x="T4" y="T5"/>
                </a:cxn>
                <a:cxn ang="0">
                  <a:pos x="T6" y="T7"/>
                </a:cxn>
                <a:cxn ang="0">
                  <a:pos x="T8" y="T9"/>
                </a:cxn>
                <a:cxn ang="0">
                  <a:pos x="T10" y="T11"/>
                </a:cxn>
                <a:cxn ang="0">
                  <a:pos x="T12" y="T13"/>
                </a:cxn>
              </a:cxnLst>
              <a:rect l="0" t="0" r="r" b="b"/>
              <a:pathLst>
                <a:path w="520" h="588">
                  <a:moveTo>
                    <a:pt x="193" y="588"/>
                  </a:moveTo>
                  <a:cubicBezTo>
                    <a:pt x="193" y="588"/>
                    <a:pt x="20" y="320"/>
                    <a:pt x="10" y="292"/>
                  </a:cubicBezTo>
                  <a:cubicBezTo>
                    <a:pt x="0" y="263"/>
                    <a:pt x="57" y="212"/>
                    <a:pt x="80" y="248"/>
                  </a:cubicBezTo>
                  <a:cubicBezTo>
                    <a:pt x="102" y="285"/>
                    <a:pt x="190" y="427"/>
                    <a:pt x="190" y="427"/>
                  </a:cubicBezTo>
                  <a:cubicBezTo>
                    <a:pt x="190" y="427"/>
                    <a:pt x="406" y="50"/>
                    <a:pt x="420" y="25"/>
                  </a:cubicBezTo>
                  <a:cubicBezTo>
                    <a:pt x="434" y="0"/>
                    <a:pt x="520" y="22"/>
                    <a:pt x="491" y="66"/>
                  </a:cubicBezTo>
                  <a:cubicBezTo>
                    <a:pt x="458" y="124"/>
                    <a:pt x="193" y="588"/>
                    <a:pt x="193"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
              <a:extLst>
                <a:ext uri="{FF2B5EF4-FFF2-40B4-BE49-F238E27FC236}">
                  <a16:creationId xmlns:a16="http://schemas.microsoft.com/office/drawing/2014/main" id="{6459C9D2-0CF7-B538-66BE-529683D629E2}"/>
                </a:ext>
              </a:extLst>
            </p:cNvPr>
            <p:cNvSpPr>
              <a:spLocks/>
            </p:cNvSpPr>
            <p:nvPr/>
          </p:nvSpPr>
          <p:spPr bwMode="auto">
            <a:xfrm>
              <a:off x="5481638" y="4703763"/>
              <a:ext cx="952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2" y="0"/>
                    <a:pt x="1" y="0"/>
                    <a:pt x="0" y="0"/>
                  </a:cubicBezTo>
                  <a:close/>
                </a:path>
              </a:pathLst>
            </a:custGeom>
            <a:solidFill>
              <a:srgbClr val="564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
              <a:extLst>
                <a:ext uri="{FF2B5EF4-FFF2-40B4-BE49-F238E27FC236}">
                  <a16:creationId xmlns:a16="http://schemas.microsoft.com/office/drawing/2014/main" id="{045C527A-0E85-F96A-AD45-61F6949D543E}"/>
                </a:ext>
              </a:extLst>
            </p:cNvPr>
            <p:cNvSpPr>
              <a:spLocks/>
            </p:cNvSpPr>
            <p:nvPr/>
          </p:nvSpPr>
          <p:spPr bwMode="auto">
            <a:xfrm>
              <a:off x="5478463" y="4708525"/>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1" y="0"/>
                    <a:pt x="1" y="0"/>
                    <a:pt x="0" y="0"/>
                  </a:cubicBezTo>
                  <a:close/>
                </a:path>
              </a:pathLst>
            </a:custGeom>
            <a:solidFill>
              <a:srgbClr val="564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27">
              <a:extLst>
                <a:ext uri="{FF2B5EF4-FFF2-40B4-BE49-F238E27FC236}">
                  <a16:creationId xmlns:a16="http://schemas.microsoft.com/office/drawing/2014/main" id="{CC219841-31F5-5DB8-AB4A-4D59EA0F6F3D}"/>
                </a:ext>
              </a:extLst>
            </p:cNvPr>
            <p:cNvSpPr>
              <a:spLocks noChangeShapeType="1"/>
            </p:cNvSpPr>
            <p:nvPr/>
          </p:nvSpPr>
          <p:spPr bwMode="auto">
            <a:xfrm flipH="1">
              <a:off x="6986588" y="3919538"/>
              <a:ext cx="352425" cy="463550"/>
            </a:xfrm>
            <a:prstGeom prst="line">
              <a:avLst/>
            </a:prstGeom>
            <a:noFill/>
            <a:ln w="571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7" name="TextBox 196">
            <a:extLst>
              <a:ext uri="{FF2B5EF4-FFF2-40B4-BE49-F238E27FC236}">
                <a16:creationId xmlns:a16="http://schemas.microsoft.com/office/drawing/2014/main" id="{52E750E5-37E9-A93B-4BA9-BA5119B825F3}"/>
              </a:ext>
            </a:extLst>
          </p:cNvPr>
          <p:cNvSpPr txBox="1"/>
          <p:nvPr/>
        </p:nvSpPr>
        <p:spPr>
          <a:xfrm>
            <a:off x="5941449" y="1069455"/>
            <a:ext cx="6096000" cy="4401205"/>
          </a:xfrm>
          <a:prstGeom prst="rect">
            <a:avLst/>
          </a:prstGeom>
          <a:noFill/>
        </p:spPr>
        <p:txBody>
          <a:bodyPr wrap="square">
            <a:spAutoFit/>
          </a:bodyPr>
          <a:lstStyle/>
          <a:p>
            <a:r>
              <a:rPr lang="en-US" sz="2800" dirty="0"/>
              <a:t>D) What are the other possible ways (if any) to solve it: The Another possible way to get password is by using some software’s like WPS WPA tester which are costly and the software requires rooted devices to work, where the device may get bricked and may not work properly, to avoid that issues and complete our task we have chosen this approach.</a:t>
            </a:r>
            <a:endParaRPr lang="en-IN" sz="2800" dirty="0"/>
          </a:p>
        </p:txBody>
      </p:sp>
    </p:spTree>
    <p:extLst>
      <p:ext uri="{BB962C8B-B14F-4D97-AF65-F5344CB8AC3E}">
        <p14:creationId xmlns:p14="http://schemas.microsoft.com/office/powerpoint/2010/main" val="138446177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blinds(horizontal)">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a:extLst>
              <a:ext uri="{FF2B5EF4-FFF2-40B4-BE49-F238E27FC236}">
                <a16:creationId xmlns:a16="http://schemas.microsoft.com/office/drawing/2014/main" id="{845BF652-7E55-94AE-2515-125F1DFF07B6}"/>
              </a:ext>
            </a:extLst>
          </p:cNvPr>
          <p:cNvPicPr>
            <a:picLocks noChangeAspect="1"/>
          </p:cNvPicPr>
          <p:nvPr/>
        </p:nvPicPr>
        <p:blipFill>
          <a:blip r:embed="rId2"/>
          <a:stretch>
            <a:fillRect/>
          </a:stretch>
        </p:blipFill>
        <p:spPr>
          <a:xfrm>
            <a:off x="0" y="0"/>
            <a:ext cx="12192000" cy="6866022"/>
          </a:xfrm>
          <a:prstGeom prst="rect">
            <a:avLst/>
          </a:prstGeom>
        </p:spPr>
      </p:pic>
    </p:spTree>
    <p:extLst>
      <p:ext uri="{BB962C8B-B14F-4D97-AF65-F5344CB8AC3E}">
        <p14:creationId xmlns:p14="http://schemas.microsoft.com/office/powerpoint/2010/main" val="1063164143"/>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70CA11-83B9-AA44-A2AA-BEC1BE861EF3}"/>
              </a:ext>
            </a:extLst>
          </p:cNvPr>
          <p:cNvSpPr/>
          <p:nvPr/>
        </p:nvSpPr>
        <p:spPr>
          <a:xfrm>
            <a:off x="0" y="0"/>
            <a:ext cx="12192000" cy="6858000"/>
          </a:xfrm>
          <a:prstGeom prst="rect">
            <a:avLst/>
          </a:prstGeom>
          <a:gradFill flip="none" rotWithShape="1">
            <a:gsLst>
              <a:gs pos="0">
                <a:schemeClr val="accent5"/>
              </a:gs>
              <a:gs pos="100000">
                <a:schemeClr val="tx2"/>
              </a:gs>
            </a:gsLst>
            <a:lin ang="2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1" name="Group 10"/>
          <p:cNvGrpSpPr/>
          <p:nvPr/>
        </p:nvGrpSpPr>
        <p:grpSpPr>
          <a:xfrm>
            <a:off x="0" y="-77012"/>
            <a:ext cx="15412825" cy="16074031"/>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p:cNvSpPr txBox="1"/>
          <p:nvPr/>
        </p:nvSpPr>
        <p:spPr>
          <a:xfrm>
            <a:off x="4861653" y="1857187"/>
            <a:ext cx="2473754" cy="4524315"/>
          </a:xfrm>
          <a:prstGeom prst="rect">
            <a:avLst/>
          </a:prstGeom>
          <a:noFill/>
        </p:spPr>
        <p:txBody>
          <a:bodyPr wrap="none" rtlCol="0">
            <a:spAutoFit/>
          </a:bodyPr>
          <a:lstStyle/>
          <a:p>
            <a:pPr algn="ctr"/>
            <a:r>
              <a:rPr lang="en-US" sz="3600" b="1" kern="100" dirty="0">
                <a:solidFill>
                  <a:schemeClr val="bg1"/>
                </a:solidFill>
                <a:latin typeface="Source Sans Pro" panose="020B0503030403020204" pitchFamily="34" charset="0"/>
              </a:rPr>
              <a:t>THE END </a:t>
            </a:r>
          </a:p>
          <a:p>
            <a:pPr algn="ctr"/>
            <a:endParaRPr lang="en-US" sz="3600" b="1" kern="100" dirty="0">
              <a:solidFill>
                <a:schemeClr val="bg1"/>
              </a:solidFill>
              <a:latin typeface="Source Sans Pro" panose="020B0503030403020204" pitchFamily="34" charset="0"/>
            </a:endParaRPr>
          </a:p>
          <a:p>
            <a:pPr algn="ctr"/>
            <a:endParaRPr lang="en-US" sz="3600" b="1" kern="100" dirty="0">
              <a:solidFill>
                <a:schemeClr val="bg1"/>
              </a:solidFill>
              <a:latin typeface="Source Sans Pro" panose="020B0503030403020204" pitchFamily="34" charset="0"/>
            </a:endParaRPr>
          </a:p>
          <a:p>
            <a:pPr algn="ctr"/>
            <a:endParaRPr lang="en-US" sz="3600" b="1" kern="100" dirty="0">
              <a:solidFill>
                <a:schemeClr val="bg1"/>
              </a:solidFill>
              <a:latin typeface="Source Sans Pro" panose="020B0503030403020204" pitchFamily="34" charset="0"/>
            </a:endParaRPr>
          </a:p>
          <a:p>
            <a:pPr algn="ctr"/>
            <a:endParaRPr lang="en-US" sz="3600" b="1" kern="100" dirty="0">
              <a:solidFill>
                <a:schemeClr val="bg1"/>
              </a:solidFill>
              <a:latin typeface="Source Sans Pro" panose="020B0503030403020204" pitchFamily="34" charset="0"/>
            </a:endParaRPr>
          </a:p>
          <a:p>
            <a:pPr algn="ctr"/>
            <a:endParaRPr lang="en-US" sz="3600" b="1" kern="100" dirty="0">
              <a:solidFill>
                <a:schemeClr val="bg1"/>
              </a:solidFill>
              <a:latin typeface="Source Sans Pro" panose="020B0503030403020204" pitchFamily="34" charset="0"/>
            </a:endParaRPr>
          </a:p>
          <a:p>
            <a:pPr algn="ctr"/>
            <a:endParaRPr lang="en-US" sz="3600" b="1" kern="100" dirty="0">
              <a:solidFill>
                <a:schemeClr val="bg1"/>
              </a:solidFill>
              <a:latin typeface="Source Sans Pro" panose="020B0503030403020204" pitchFamily="34" charset="0"/>
            </a:endParaRPr>
          </a:p>
          <a:p>
            <a:pPr algn="ctr"/>
            <a:r>
              <a:rPr lang="en-US" sz="3600" b="1" kern="100" dirty="0">
                <a:solidFill>
                  <a:schemeClr val="bg1"/>
                </a:solidFill>
                <a:latin typeface="Source Sans Pro" panose="020B0503030403020204" pitchFamily="34" charset="0"/>
              </a:rPr>
              <a:t>THANKYOU</a:t>
            </a:r>
            <a:endParaRPr lang="id-ID" sz="3600" b="1" kern="100" dirty="0">
              <a:solidFill>
                <a:schemeClr val="bg1"/>
              </a:solidFill>
              <a:latin typeface="Source Sans Pro" panose="020B0503030403020204" pitchFamily="34" charset="0"/>
            </a:endParaRPr>
          </a:p>
        </p:txBody>
      </p:sp>
    </p:spTree>
    <p:extLst>
      <p:ext uri="{BB962C8B-B14F-4D97-AF65-F5344CB8AC3E}">
        <p14:creationId xmlns:p14="http://schemas.microsoft.com/office/powerpoint/2010/main" val="3300763968"/>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PC - Color 06 Navy Blue">
      <a:dk1>
        <a:srgbClr val="656D78"/>
      </a:dk1>
      <a:lt1>
        <a:srgbClr val="FFFFFF"/>
      </a:lt1>
      <a:dk2>
        <a:srgbClr val="44546A"/>
      </a:dk2>
      <a:lt2>
        <a:srgbClr val="E7E6E6"/>
      </a:lt2>
      <a:accent1>
        <a:srgbClr val="5C6BC0"/>
      </a:accent1>
      <a:accent2>
        <a:srgbClr val="3F51B5"/>
      </a:accent2>
      <a:accent3>
        <a:srgbClr val="3949AB"/>
      </a:accent3>
      <a:accent4>
        <a:srgbClr val="303F9F"/>
      </a:accent4>
      <a:accent5>
        <a:srgbClr val="283593"/>
      </a:accent5>
      <a:accent6>
        <a:srgbClr val="1A237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5849</TotalTime>
  <Words>508</Words>
  <Application>Microsoft Office PowerPoint</Application>
  <PresentationFormat>Widescreen</PresentationFormat>
  <Paragraphs>20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manideep reddy</cp:lastModifiedBy>
  <cp:revision>1977</cp:revision>
  <dcterms:created xsi:type="dcterms:W3CDTF">2019-08-27T11:43:38Z</dcterms:created>
  <dcterms:modified xsi:type="dcterms:W3CDTF">2022-12-11T17:11:40Z</dcterms:modified>
</cp:coreProperties>
</file>