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94" r:id="rId1"/>
  </p:sldMasterIdLst>
  <p:notesMasterIdLst>
    <p:notesMasterId r:id="rId20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4" r:id="rId14"/>
    <p:sldId id="275" r:id="rId15"/>
    <p:sldId id="276" r:id="rId16"/>
    <p:sldId id="277" r:id="rId17"/>
    <p:sldId id="278" r:id="rId18"/>
    <p:sldId id="271" r:id="rId19"/>
  </p:sldIdLst>
  <p:sldSz cx="18288000" cy="10287000"/>
  <p:notesSz cx="6858000" cy="9144000"/>
  <p:embeddedFontLst>
    <p:embeddedFont>
      <p:font typeface="ADLaM Display" panose="02010000000000000000" pitchFamily="2" charset="0"/>
      <p:regular r:id="rId21"/>
    </p:embeddedFont>
    <p:embeddedFont>
      <p:font typeface="Aharoni" panose="02010803020104030203" pitchFamily="2" charset="-79"/>
      <p:bold r:id="rId22"/>
    </p:embeddedFont>
    <p:embeddedFont>
      <p:font typeface="Angella White" panose="020B0604020202020204" charset="0"/>
      <p:regular r:id="rId23"/>
    </p:embeddedFont>
    <p:embeddedFont>
      <p:font typeface="Baskerville Old Face" panose="02020602080505020303" pitchFamily="18" charset="0"/>
      <p:regular r:id="rId24"/>
    </p:embeddedFont>
    <p:embeddedFont>
      <p:font typeface="Berlin Sans FB Demi" panose="020E0802020502020306" pitchFamily="34" charset="0"/>
      <p:bold r:id="rId25"/>
    </p:embeddedFont>
    <p:embeddedFont>
      <p:font typeface="Castellar" panose="020A0402060406010301" pitchFamily="18" charset="0"/>
      <p:regular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MV Boli" panose="02000500030200090000" pitchFamily="2" charset="0"/>
      <p:regular r:id="rId31"/>
    </p:embeddedFont>
    <p:embeddedFont>
      <p:font typeface="Poppins" panose="00000500000000000000" pitchFamily="2" charset="0"/>
      <p:regular r:id="rId32"/>
      <p:bold r:id="rId33"/>
      <p:italic r:id="rId34"/>
      <p:boldItalic r:id="rId35"/>
    </p:embeddedFont>
    <p:embeddedFont>
      <p:font typeface="Poppins Bold" panose="00000800000000000000" charset="0"/>
      <p:regular r:id="rId36"/>
    </p:embeddedFont>
    <p:embeddedFont>
      <p:font typeface="Snap ITC" panose="04040A07060A02020202" pitchFamily="82" charset="0"/>
      <p:regular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A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5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0:30:46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0:30:46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9B836-EAEF-4842-B244-4995ED6B6E78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625F9-B7AE-4053-86DC-01E46CEC1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0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3820" y="3771901"/>
            <a:ext cx="13373099" cy="3394172"/>
          </a:xfrm>
        </p:spPr>
        <p:txBody>
          <a:bodyPr anchor="b">
            <a:normAutofit/>
          </a:bodyPr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3820" y="7166069"/>
            <a:ext cx="13373099" cy="168942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6485716"/>
            <a:ext cx="2616978" cy="1167884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679431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14400"/>
            <a:ext cx="13373099" cy="467556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3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12518" y="5257800"/>
            <a:ext cx="11304831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6093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3657601"/>
            <a:ext cx="13373100" cy="4087268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06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347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41111"/>
            <a:ext cx="13373099" cy="4320030"/>
          </a:xfrm>
        </p:spPr>
        <p:txBody>
          <a:bodyPr anchor="ctr">
            <a:normAutofit/>
          </a:bodyPr>
          <a:lstStyle>
            <a:lvl1pPr algn="l"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5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42219" y="941108"/>
            <a:ext cx="3311402" cy="792572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3818" y="941108"/>
            <a:ext cx="9715500" cy="7925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8" y="936165"/>
            <a:ext cx="13367531" cy="19213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818" y="3200400"/>
            <a:ext cx="13373100" cy="5666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2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3088125"/>
            <a:ext cx="13373099" cy="220320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5295194"/>
            <a:ext cx="13373099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9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3818" y="3200400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86121" y="3189333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9060" y="2959055"/>
            <a:ext cx="598909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3819" y="3823449"/>
            <a:ext cx="6514340" cy="50310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59944" y="2954213"/>
            <a:ext cx="599850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0436" y="3818607"/>
            <a:ext cx="6508011" cy="50310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1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3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669132"/>
            <a:ext cx="5257799" cy="1464468"/>
          </a:xfrm>
        </p:spPr>
        <p:txBody>
          <a:bodyPr anchor="b"/>
          <a:lstStyle>
            <a:lvl1pPr algn="l"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4518" y="669133"/>
            <a:ext cx="7772400" cy="812244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19" y="2397920"/>
            <a:ext cx="5257799" cy="6393654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1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7200900"/>
            <a:ext cx="13373100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818" y="952448"/>
            <a:ext cx="13373100" cy="5782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8051007"/>
            <a:ext cx="13373100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900"/>
            <a:ext cx="4277274" cy="995794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0832" y="-1179"/>
            <a:ext cx="3535011" cy="1028105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74320" cy="10287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387" y="936165"/>
            <a:ext cx="13367531" cy="1921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8" y="3200400"/>
            <a:ext cx="13373100" cy="582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2419" y="9195656"/>
            <a:ext cx="1719425" cy="5555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3819" y="9203713"/>
            <a:ext cx="1142999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719" y="1181674"/>
            <a:ext cx="11696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1.jpe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83EAE47A-22E3-3B08-811F-B76F986A9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28" y="5843071"/>
            <a:ext cx="11506200" cy="432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2362200" y="1333500"/>
            <a:ext cx="13868400" cy="6502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9"/>
              </a:lnSpc>
            </a:pPr>
            <a:endParaRPr lang="en-US" sz="6000" dirty="0">
              <a:solidFill>
                <a:srgbClr val="00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Angella White"/>
            </a:endParaRPr>
          </a:p>
          <a:p>
            <a:pPr algn="ctr">
              <a:lnSpc>
                <a:spcPts val="9249"/>
              </a:lnSpc>
            </a:pPr>
            <a:r>
              <a:rPr lang="en-US" sz="600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Angella White"/>
              </a:rPr>
              <a:t>LEARN AND PLAY FOR CHILDREN WITH DISABILITIES</a:t>
            </a:r>
          </a:p>
          <a:p>
            <a:pPr algn="ctr">
              <a:lnSpc>
                <a:spcPts val="9249"/>
              </a:lnSpc>
            </a:pPr>
            <a:endParaRPr lang="en-US" sz="7200" dirty="0">
              <a:solidFill>
                <a:srgbClr val="72615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Angella White"/>
            </a:endParaRPr>
          </a:p>
          <a:p>
            <a:pPr algn="ctr">
              <a:lnSpc>
                <a:spcPts val="16756"/>
              </a:lnSpc>
            </a:pPr>
            <a:endParaRPr lang="en-US" sz="6702" dirty="0">
              <a:solidFill>
                <a:srgbClr val="726151"/>
              </a:solidFill>
              <a:latin typeface="Angella White"/>
              <a:ea typeface="Angella White"/>
              <a:cs typeface="Angella White"/>
              <a:sym typeface="Angella Whit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69112" y="5372100"/>
            <a:ext cx="6204233" cy="4626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53"/>
              </a:lnSpc>
            </a:pPr>
            <a:endParaRPr lang="en-US" sz="3600" b="1" dirty="0">
              <a:solidFill>
                <a:srgbClr val="726151"/>
              </a:solidFill>
              <a:latin typeface="Aharoni" panose="02000000000000000000" pitchFamily="2" charset="0"/>
              <a:ea typeface="Aharoni" panose="02000000000000000000" pitchFamily="2" charset="0"/>
              <a:cs typeface="Kulachat Serif Semi-Bold"/>
              <a:sym typeface="Kulachat Serif Semi-Bold"/>
            </a:endParaRPr>
          </a:p>
          <a:p>
            <a:pPr algn="ctr">
              <a:lnSpc>
                <a:spcPts val="3953"/>
              </a:lnSpc>
            </a:pPr>
            <a:endParaRPr lang="en-US" sz="3600" b="1" dirty="0">
              <a:solidFill>
                <a:srgbClr val="726151"/>
              </a:solidFill>
              <a:latin typeface="Aharoni" panose="02000000000000000000" pitchFamily="2" charset="0"/>
              <a:ea typeface="Aharoni" panose="02000000000000000000" pitchFamily="2" charset="0"/>
              <a:cs typeface="Kulachat Serif Semi-Bold"/>
              <a:sym typeface="Kulachat Serif Semi-Bold"/>
            </a:endParaRPr>
          </a:p>
          <a:p>
            <a:pPr algn="ctr">
              <a:lnSpc>
                <a:spcPts val="3953"/>
              </a:lnSpc>
            </a:pPr>
            <a:endParaRPr lang="en-US" sz="3600" b="1" dirty="0">
              <a:solidFill>
                <a:srgbClr val="726151"/>
              </a:solidFill>
              <a:latin typeface="Aharoni" panose="02000000000000000000" pitchFamily="2" charset="0"/>
              <a:ea typeface="Aharoni" panose="02000000000000000000" pitchFamily="2" charset="0"/>
              <a:cs typeface="Kulachat Serif Semi-Bold"/>
              <a:sym typeface="Kulachat Serif Semi-Bold"/>
            </a:endParaRPr>
          </a:p>
          <a:p>
            <a:pPr algn="ctr">
              <a:lnSpc>
                <a:spcPts val="3953"/>
              </a:lnSpc>
            </a:pPr>
            <a:endParaRPr lang="en-US" sz="3600" b="1" dirty="0">
              <a:solidFill>
                <a:srgbClr val="726151"/>
              </a:solidFill>
              <a:latin typeface="Aharoni" panose="02000000000000000000" pitchFamily="2" charset="0"/>
              <a:ea typeface="Aharoni" panose="02000000000000000000" pitchFamily="2" charset="0"/>
              <a:cs typeface="Kulachat Serif Semi-Bold"/>
              <a:sym typeface="Kulachat Serif Semi-Bold"/>
            </a:endParaRPr>
          </a:p>
          <a:p>
            <a:pPr algn="ctr">
              <a:lnSpc>
                <a:spcPts val="3953"/>
              </a:lnSpc>
            </a:pPr>
            <a:r>
              <a:rPr lang="en-US" sz="3600" b="1" dirty="0">
                <a:solidFill>
                  <a:srgbClr val="726151"/>
                </a:solidFill>
                <a:latin typeface="Aharoni" panose="02000000000000000000" pitchFamily="2" charset="0"/>
                <a:ea typeface="Aharoni" panose="02000000000000000000" pitchFamily="2" charset="0"/>
                <a:cs typeface="Kulachat Serif Semi-Bold"/>
                <a:sym typeface="Kulachat Serif Semi-Bold"/>
              </a:rPr>
              <a:t>GROUP MEMBERS: </a:t>
            </a:r>
            <a:endParaRPr lang="en-GB" sz="3600" b="1" dirty="0">
              <a:solidFill>
                <a:srgbClr val="726151"/>
              </a:solidFill>
              <a:latin typeface="Aharoni" panose="02000000000000000000" pitchFamily="2" charset="0"/>
              <a:ea typeface="Aharoni" panose="02000000000000000000" pitchFamily="2" charset="0"/>
              <a:cs typeface="Kulachat Serif Semi-Bold"/>
              <a:sym typeface="Kulachat Serif Semi-Bold"/>
            </a:endParaRPr>
          </a:p>
          <a:p>
            <a:pPr algn="ctr">
              <a:lnSpc>
                <a:spcPts val="3953"/>
              </a:lnSpc>
            </a:pPr>
            <a:r>
              <a:rPr lang="en-GB" sz="3600" b="1" dirty="0">
                <a:solidFill>
                  <a:srgbClr val="726151"/>
                </a:solidFill>
                <a:latin typeface="Aharoni" panose="02000000000000000000" pitchFamily="2" charset="0"/>
                <a:ea typeface="Aharoni" panose="02000000000000000000" pitchFamily="2" charset="0"/>
                <a:cs typeface="Kulachat Serif Semi-Bold"/>
                <a:sym typeface="Kulachat Serif Semi-Bold"/>
              </a:rPr>
              <a:t>PRASANNA. I</a:t>
            </a:r>
          </a:p>
          <a:p>
            <a:pPr algn="ctr">
              <a:lnSpc>
                <a:spcPts val="3953"/>
              </a:lnSpc>
            </a:pPr>
            <a:r>
              <a:rPr lang="en-GB" sz="3600" b="1" dirty="0">
                <a:solidFill>
                  <a:srgbClr val="726151"/>
                </a:solidFill>
                <a:latin typeface="Aharoni" panose="02000000000000000000" pitchFamily="2" charset="0"/>
                <a:ea typeface="Aharoni" panose="02000000000000000000" pitchFamily="2" charset="0"/>
                <a:cs typeface="Kulachat Serif Semi-Bold"/>
                <a:sym typeface="Kulachat Serif Semi-Bold"/>
              </a:rPr>
              <a:t>PREMKUMAR. V</a:t>
            </a:r>
          </a:p>
          <a:p>
            <a:pPr algn="ctr">
              <a:lnSpc>
                <a:spcPts val="3953"/>
              </a:lnSpc>
            </a:pPr>
            <a:r>
              <a:rPr lang="en-GB" sz="3600" b="1" dirty="0">
                <a:solidFill>
                  <a:srgbClr val="726151"/>
                </a:solidFill>
                <a:latin typeface="Aharoni" panose="02000000000000000000" pitchFamily="2" charset="0"/>
                <a:ea typeface="Aharoni" panose="02000000000000000000" pitchFamily="2" charset="0"/>
                <a:cs typeface="Kulachat Serif Semi-Bold"/>
                <a:sym typeface="Kulachat Serif Semi-Bold"/>
              </a:rPr>
              <a:t>SABARI VIGNESH. L</a:t>
            </a:r>
          </a:p>
          <a:p>
            <a:pPr algn="ctr">
              <a:lnSpc>
                <a:spcPts val="3953"/>
              </a:lnSpc>
            </a:pPr>
            <a:r>
              <a:rPr lang="en-GB" sz="3600" b="1" dirty="0">
                <a:solidFill>
                  <a:srgbClr val="726151"/>
                </a:solidFill>
                <a:latin typeface="Aharoni" panose="02000000000000000000" pitchFamily="2" charset="0"/>
                <a:ea typeface="Aharoni" panose="02000000000000000000" pitchFamily="2" charset="0"/>
                <a:cs typeface="Kulachat Serif Semi-Bold"/>
                <a:sym typeface="Kulachat Serif Semi-Bold"/>
              </a:rPr>
              <a:t>RADHA KRISHNAN. PR </a:t>
            </a:r>
            <a:endParaRPr lang="en-US" sz="3600" b="1" dirty="0">
              <a:solidFill>
                <a:srgbClr val="726151"/>
              </a:solidFill>
              <a:latin typeface="Aharoni" panose="02000000000000000000" pitchFamily="2" charset="0"/>
              <a:ea typeface="Aharoni" panose="02000000000000000000" pitchFamily="2" charset="0"/>
              <a:cs typeface="Kulachat Serif Semi-Bold"/>
              <a:sym typeface="Kulachat Serif Semi-Bold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8421951-026C-3541-D675-A14F1C35C5C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This may contain: a bar chart with an arrow pointing to the bottom and two smaller bars going up">
            <a:extLst>
              <a:ext uri="{FF2B5EF4-FFF2-40B4-BE49-F238E27FC236}">
                <a16:creationId xmlns:a16="http://schemas.microsoft.com/office/drawing/2014/main" id="{AA487AD9-25EE-3776-724B-27243EA08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6" r="10990" b="17917"/>
          <a:stretch/>
        </p:blipFill>
        <p:spPr bwMode="auto">
          <a:xfrm>
            <a:off x="11780932" y="6286500"/>
            <a:ext cx="6154145" cy="363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2895600" y="3630906"/>
            <a:ext cx="11962405" cy="1512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07"/>
              </a:lnSpc>
            </a:pPr>
            <a:r>
              <a:rPr lang="en-US" sz="9187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 DEMO - GRAPHICS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08E9BA1-42D2-1FA7-DC94-A9EE072900C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07305" y="3595688"/>
            <a:ext cx="35242" cy="39052"/>
          </a:xfrm>
          <a:custGeom>
            <a:avLst/>
            <a:gdLst/>
            <a:ahLst/>
            <a:cxnLst/>
            <a:rect l="l" t="t" r="r" b="b"/>
            <a:pathLst>
              <a:path w="35242" h="39052">
                <a:moveTo>
                  <a:pt x="0" y="0"/>
                </a:moveTo>
                <a:lnTo>
                  <a:pt x="35243" y="0"/>
                </a:lnTo>
                <a:lnTo>
                  <a:pt x="35243" y="39052"/>
                </a:lnTo>
                <a:lnTo>
                  <a:pt x="0" y="39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" y="190500"/>
            <a:ext cx="18059400" cy="9829800"/>
          </a:xfrm>
          <a:custGeom>
            <a:avLst/>
            <a:gdLst/>
            <a:ahLst/>
            <a:cxnLst/>
            <a:rect l="l" t="t" r="r" b="b"/>
            <a:pathLst>
              <a:path w="12811125" h="7172325">
                <a:moveTo>
                  <a:pt x="0" y="0"/>
                </a:moveTo>
                <a:lnTo>
                  <a:pt x="12811125" y="0"/>
                </a:lnTo>
                <a:lnTo>
                  <a:pt x="12811125" y="7172325"/>
                </a:lnTo>
                <a:lnTo>
                  <a:pt x="0" y="7172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49B4EB4-341E-B1B6-6E30-BFE87245F04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809827-FBEB-708C-2FF8-E3B21D86E033}"/>
              </a:ext>
            </a:extLst>
          </p:cNvPr>
          <p:cNvSpPr/>
          <p:nvPr/>
        </p:nvSpPr>
        <p:spPr>
          <a:xfrm>
            <a:off x="12725400" y="2476500"/>
            <a:ext cx="38100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>
                <a:latin typeface="Berlin Sans FB Demi" panose="020E0802020502020306" pitchFamily="34" charset="0"/>
              </a:rPr>
              <a:t>18-24(48%)</a:t>
            </a:r>
            <a:endParaRPr lang="en-IN" sz="3300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is may contain: three pieces of white paper with pink binders on them, one is folded and the other has a clip">
            <a:extLst>
              <a:ext uri="{FF2B5EF4-FFF2-40B4-BE49-F238E27FC236}">
                <a16:creationId xmlns:a16="http://schemas.microsoft.com/office/drawing/2014/main" id="{202CC7D5-47E6-732E-0DB7-CE52CA297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r="12866" b="10084"/>
          <a:stretch/>
        </p:blipFill>
        <p:spPr bwMode="auto">
          <a:xfrm>
            <a:off x="3962400" y="342900"/>
            <a:ext cx="11579760" cy="92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43400" y="3998507"/>
            <a:ext cx="12034320" cy="228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dirty="0">
                <a:solidFill>
                  <a:srgbClr val="000000"/>
                </a:solidFill>
                <a:latin typeface="Castellar" panose="020A0402060406010301" pitchFamily="18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QUESTIONNAIRES &amp; </a:t>
            </a:r>
          </a:p>
          <a:p>
            <a:pPr algn="ctr">
              <a:lnSpc>
                <a:spcPct val="150000"/>
              </a:lnSpc>
            </a:pPr>
            <a:r>
              <a:rPr lang="en-US" sz="5000" dirty="0">
                <a:solidFill>
                  <a:srgbClr val="000000"/>
                </a:solidFill>
                <a:latin typeface="Castellar" panose="020A0402060406010301" pitchFamily="18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CUE CARDS 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C7CC973-0EE2-D49D-55B8-9A9FB8754DE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95754" y="1577580"/>
            <a:ext cx="7491045" cy="3489720"/>
          </a:xfrm>
          <a:prstGeom prst="roundRect">
            <a:avLst/>
          </a:prstGeom>
          <a:solidFill>
            <a:srgbClr val="CBA29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000" b="1" dirty="0"/>
              <a:t>How did you feel about this activity?</a:t>
            </a:r>
          </a:p>
          <a:p>
            <a:r>
              <a:rPr lang="en-US" sz="3000" b="1" dirty="0"/>
              <a:t> </a:t>
            </a:r>
            <a:r>
              <a:rPr lang="en-US" sz="3000" dirty="0"/>
              <a:t>🥳 </a:t>
            </a:r>
            <a:r>
              <a:rPr lang="en-US" sz="3000" b="1" dirty="0"/>
              <a:t>Happy</a:t>
            </a:r>
            <a:endParaRPr lang="en-US" sz="3000" dirty="0"/>
          </a:p>
          <a:p>
            <a:r>
              <a:rPr lang="en-US" sz="3000" dirty="0"/>
              <a:t>😐 </a:t>
            </a:r>
            <a:r>
              <a:rPr lang="en-US" sz="3000" b="1" dirty="0"/>
              <a:t>Okay</a:t>
            </a:r>
            <a:endParaRPr lang="en-US" sz="3000" dirty="0"/>
          </a:p>
          <a:p>
            <a:r>
              <a:rPr lang="en-US" sz="3000" dirty="0"/>
              <a:t>😖 </a:t>
            </a:r>
            <a:r>
              <a:rPr lang="en-US" sz="3000" b="1" dirty="0"/>
              <a:t>Frustrated</a:t>
            </a:r>
            <a:endParaRPr lang="en-US" sz="3000" dirty="0"/>
          </a:p>
          <a:p>
            <a:r>
              <a:rPr lang="en-US" sz="3000" dirty="0"/>
              <a:t>💤 </a:t>
            </a:r>
            <a:r>
              <a:rPr lang="en-US" sz="3000" b="1" dirty="0"/>
              <a:t>Bored</a:t>
            </a:r>
            <a:endParaRPr lang="en-US" sz="3000" dirty="0"/>
          </a:p>
          <a:p>
            <a:r>
              <a:rPr lang="en-US" sz="3000" dirty="0"/>
              <a:t>😟 </a:t>
            </a:r>
            <a:r>
              <a:rPr lang="en-US" sz="3000" b="1" dirty="0"/>
              <a:t>Scared</a:t>
            </a:r>
            <a:endParaRPr lang="en-US" sz="3000" dirty="0"/>
          </a:p>
        </p:txBody>
      </p:sp>
      <p:sp>
        <p:nvSpPr>
          <p:cNvPr id="3" name="Rounded Rectangle 2"/>
          <p:cNvSpPr/>
          <p:nvPr/>
        </p:nvSpPr>
        <p:spPr>
          <a:xfrm>
            <a:off x="9730154" y="6133273"/>
            <a:ext cx="8057549" cy="3513992"/>
          </a:xfrm>
          <a:prstGeom prst="roundRect">
            <a:avLst/>
          </a:prstGeom>
          <a:solidFill>
            <a:srgbClr val="CBA29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000" b="1" dirty="0"/>
              <a:t>Do you feel like you are getting better at [specific skill]?</a:t>
            </a:r>
            <a:endParaRPr lang="en-US" sz="3000" dirty="0"/>
          </a:p>
          <a:p>
            <a:r>
              <a:rPr lang="en-US" sz="3000" dirty="0"/>
              <a:t>🌟 </a:t>
            </a:r>
            <a:r>
              <a:rPr lang="en-US" sz="3000" b="1" dirty="0"/>
              <a:t>Yes, I’m improving a lot</a:t>
            </a:r>
            <a:endParaRPr lang="en-US" sz="3000" dirty="0"/>
          </a:p>
          <a:p>
            <a:r>
              <a:rPr lang="en-US" sz="3000" dirty="0"/>
              <a:t>👍 </a:t>
            </a:r>
            <a:r>
              <a:rPr lang="en-US" sz="3000" b="1" dirty="0"/>
              <a:t>Yes, I’m improving a little</a:t>
            </a:r>
            <a:endParaRPr lang="en-US" sz="3000" dirty="0"/>
          </a:p>
          <a:p>
            <a:r>
              <a:rPr lang="en-US" sz="3000" dirty="0"/>
              <a:t>🤷  </a:t>
            </a:r>
            <a:r>
              <a:rPr lang="en-US" sz="3000" b="1" dirty="0"/>
              <a:t>Not sure</a:t>
            </a:r>
            <a:endParaRPr lang="en-US" sz="3000" dirty="0"/>
          </a:p>
          <a:p>
            <a:r>
              <a:rPr lang="en-US" sz="3000" dirty="0"/>
              <a:t>👎 </a:t>
            </a:r>
            <a:r>
              <a:rPr lang="en-US" sz="3000" b="1" dirty="0"/>
              <a:t>No, not really</a:t>
            </a:r>
            <a:endParaRPr lang="en-US" sz="3000" dirty="0"/>
          </a:p>
        </p:txBody>
      </p:sp>
      <p:sp>
        <p:nvSpPr>
          <p:cNvPr id="4" name="Rounded Rectangle 3"/>
          <p:cNvSpPr/>
          <p:nvPr/>
        </p:nvSpPr>
        <p:spPr>
          <a:xfrm>
            <a:off x="9448800" y="1577580"/>
            <a:ext cx="8338903" cy="34897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1354015" y="6133273"/>
            <a:ext cx="7491046" cy="35139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How easy or hard was this activity for you?</a:t>
            </a:r>
            <a:endParaRPr lang="en-US" sz="3200" dirty="0"/>
          </a:p>
          <a:p>
            <a:r>
              <a:rPr lang="en-US" sz="3200" dirty="0"/>
              <a:t>😌 </a:t>
            </a:r>
            <a:r>
              <a:rPr lang="en-US" sz="3200" b="1" dirty="0"/>
              <a:t>Very Easy</a:t>
            </a:r>
            <a:endParaRPr lang="en-US" sz="3200" dirty="0"/>
          </a:p>
          <a:p>
            <a:r>
              <a:rPr lang="en-US" sz="3200" dirty="0"/>
              <a:t>😊 </a:t>
            </a:r>
            <a:r>
              <a:rPr lang="en-US" sz="3200" b="1" dirty="0"/>
              <a:t>Easy</a:t>
            </a:r>
            <a:endParaRPr lang="en-US" sz="3200" dirty="0"/>
          </a:p>
          <a:p>
            <a:r>
              <a:rPr lang="en-US" sz="3200" dirty="0"/>
              <a:t>😬 </a:t>
            </a:r>
            <a:r>
              <a:rPr lang="en-US" sz="3200" b="1" dirty="0"/>
              <a:t>A Little Hard</a:t>
            </a:r>
            <a:endParaRPr lang="en-US" sz="3200" dirty="0"/>
          </a:p>
          <a:p>
            <a:r>
              <a:rPr lang="en-US" sz="3200" dirty="0"/>
              <a:t>😣 </a:t>
            </a:r>
            <a:r>
              <a:rPr lang="en-US" sz="3200" b="1" dirty="0"/>
              <a:t>Hard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760785" y="937845"/>
            <a:ext cx="60784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500" b="1" dirty="0">
                <a:latin typeface="Baskerville Old Face" panose="02020602080505020303" pitchFamily="18" charset="0"/>
              </a:rPr>
              <a:t>Emotion Cue cards</a:t>
            </a:r>
          </a:p>
          <a:p>
            <a:r>
              <a:rPr lang="en-IN" sz="3500" b="1" dirty="0"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01400" y="873368"/>
            <a:ext cx="411042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500" b="1" dirty="0">
                <a:latin typeface="Baskerville Old Face" panose="02020602080505020303" pitchFamily="18" charset="0"/>
              </a:rPr>
              <a:t>Preference Cue Cards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57693" y="1948802"/>
            <a:ext cx="9144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000" b="1" dirty="0"/>
              <a:t>What activities do you like best?</a:t>
            </a:r>
            <a:endParaRPr lang="en-IN" sz="3000" dirty="0"/>
          </a:p>
          <a:p>
            <a:r>
              <a:rPr lang="en-IN" sz="3000" dirty="0"/>
              <a:t>  🎨 </a:t>
            </a:r>
            <a:r>
              <a:rPr lang="en-IN" sz="3000" b="1" dirty="0"/>
              <a:t>Art</a:t>
            </a:r>
            <a:endParaRPr lang="en-IN" sz="3000" dirty="0"/>
          </a:p>
          <a:p>
            <a:r>
              <a:rPr lang="en-IN" sz="3000" dirty="0"/>
              <a:t>  🧩 </a:t>
            </a:r>
            <a:r>
              <a:rPr lang="en-IN" sz="3000" b="1" dirty="0"/>
              <a:t>Puzzles</a:t>
            </a:r>
            <a:endParaRPr lang="en-IN" sz="3000" dirty="0"/>
          </a:p>
          <a:p>
            <a:r>
              <a:rPr lang="en-IN" sz="3000" dirty="0"/>
              <a:t>  🎶 </a:t>
            </a:r>
            <a:r>
              <a:rPr lang="en-IN" sz="3000" b="1" dirty="0"/>
              <a:t>Music</a:t>
            </a:r>
            <a:endParaRPr lang="en-IN" sz="3000" dirty="0"/>
          </a:p>
          <a:p>
            <a:r>
              <a:rPr lang="en-IN" sz="3000" dirty="0"/>
              <a:t>  🏃 </a:t>
            </a:r>
            <a:r>
              <a:rPr lang="en-IN" sz="3000" b="1" dirty="0"/>
              <a:t>Running/Outdoor Games</a:t>
            </a:r>
            <a:endParaRPr lang="en-IN" sz="3000" dirty="0"/>
          </a:p>
          <a:p>
            <a:r>
              <a:rPr lang="en-IN" sz="3000" dirty="0"/>
              <a:t>  🤹</a:t>
            </a:r>
            <a:r>
              <a:rPr lang="en-IN" sz="3000" b="1" dirty="0"/>
              <a:t>Sensory Play</a:t>
            </a:r>
            <a:endParaRPr lang="en-IN" sz="3000" dirty="0"/>
          </a:p>
        </p:txBody>
      </p:sp>
      <p:sp>
        <p:nvSpPr>
          <p:cNvPr id="9" name="Rectangle 8"/>
          <p:cNvSpPr/>
          <p:nvPr/>
        </p:nvSpPr>
        <p:spPr>
          <a:xfrm>
            <a:off x="2558765" y="5274558"/>
            <a:ext cx="491512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500" b="1" dirty="0">
                <a:latin typeface="Baskerville Old Face" panose="02020602080505020303" pitchFamily="18" charset="0"/>
              </a:rPr>
              <a:t>Difficulty Level Cue Cards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02219" y="5379782"/>
            <a:ext cx="550503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500" b="1" dirty="0">
                <a:latin typeface="Baskerville Old Face" panose="02020602080505020303" pitchFamily="18" charset="0"/>
              </a:rPr>
              <a:t>Goal Achievement Cue Cards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CC7CC973-0EE2-D49D-55B8-9A9FB8754DE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3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3467100"/>
            <a:ext cx="14686220" cy="335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807"/>
              </a:lnSpc>
            </a:pPr>
            <a:r>
              <a:rPr lang="en-US" sz="919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ARTIFACTS,ACTIVITIES &amp; </a:t>
            </a:r>
          </a:p>
          <a:p>
            <a:pPr algn="ctr">
              <a:lnSpc>
                <a:spcPts val="12807"/>
              </a:lnSpc>
            </a:pPr>
            <a:r>
              <a:rPr lang="en-US" sz="919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SPATIAL MAPPING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C7CC973-0EE2-D49D-55B8-9A9FB8754DE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4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92740" y="6896100"/>
            <a:ext cx="5029200" cy="25556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loud 2"/>
          <p:cNvSpPr/>
          <p:nvPr/>
        </p:nvSpPr>
        <p:spPr>
          <a:xfrm>
            <a:off x="139413" y="179753"/>
            <a:ext cx="8035349" cy="38862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Artifacts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: Adaptive tools and resources</a:t>
            </a:r>
          </a:p>
          <a:p>
            <a:pPr algn="ctr"/>
            <a:r>
              <a:rPr lang="en-US" sz="2800" i="1" dirty="0">
                <a:latin typeface="MV Boli" panose="02000500030200090000" pitchFamily="2" charset="0"/>
                <a:cs typeface="MV Boli" panose="02000500030200090000" pitchFamily="2" charset="0"/>
              </a:rPr>
              <a:t> Examples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: Cue cards, sensory toys, communication boards, timers, weighted blankets.</a:t>
            </a:r>
          </a:p>
        </p:txBody>
      </p:sp>
      <p:sp>
        <p:nvSpPr>
          <p:cNvPr id="4" name="Cloud 3"/>
          <p:cNvSpPr/>
          <p:nvPr/>
        </p:nvSpPr>
        <p:spPr>
          <a:xfrm>
            <a:off x="9809144" y="5717850"/>
            <a:ext cx="7031056" cy="430245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Spatial Mapping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: Environment setup for accessibility and engagement </a:t>
            </a:r>
          </a:p>
          <a:p>
            <a:pPr algn="ctr"/>
            <a:r>
              <a:rPr lang="en-US" sz="2800" i="1" dirty="0">
                <a:latin typeface="MV Boli" panose="02000500030200090000" pitchFamily="2" charset="0"/>
                <a:cs typeface="MV Boli" panose="02000500030200090000" pitchFamily="2" charset="0"/>
              </a:rPr>
              <a:t>Zones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: Sensory zones, quiet corners, active play spaces, creative areas, routine zones.</a:t>
            </a:r>
          </a:p>
        </p:txBody>
      </p:sp>
      <p:sp>
        <p:nvSpPr>
          <p:cNvPr id="5" name="Cloud 4"/>
          <p:cNvSpPr/>
          <p:nvPr/>
        </p:nvSpPr>
        <p:spPr>
          <a:xfrm>
            <a:off x="8386694" y="1587731"/>
            <a:ext cx="8645472" cy="408239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Activities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: Types of activities tailored for developmental needs</a:t>
            </a:r>
          </a:p>
          <a:p>
            <a:pPr algn="ctr"/>
            <a:r>
              <a:rPr lang="en-US" sz="2800" i="1" dirty="0">
                <a:latin typeface="MV Boli" panose="02000500030200090000" pitchFamily="2" charset="0"/>
                <a:cs typeface="MV Boli" panose="02000500030200090000" pitchFamily="2" charset="0"/>
              </a:rPr>
              <a:t>Examples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: Sensory play, social games, movement exercises, art/music, problem-solving.</a:t>
            </a:r>
          </a:p>
        </p:txBody>
      </p:sp>
      <p:cxnSp>
        <p:nvCxnSpPr>
          <p:cNvPr id="7" name="Curved Connector 6"/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2465072" y="5204084"/>
            <a:ext cx="2834285" cy="5497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cxnSpLocks/>
          </p:cNvCxnSpPr>
          <p:nvPr/>
        </p:nvCxnSpPr>
        <p:spPr>
          <a:xfrm rot="5400000" flipH="1" flipV="1">
            <a:off x="5373444" y="3015439"/>
            <a:ext cx="4368148" cy="33931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cxnSpLocks/>
            <a:stCxn id="2" idx="3"/>
            <a:endCxn id="4" idx="2"/>
          </p:cNvCxnSpPr>
          <p:nvPr/>
        </p:nvCxnSpPr>
        <p:spPr>
          <a:xfrm flipV="1">
            <a:off x="6121940" y="7869075"/>
            <a:ext cx="3709013" cy="30482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92740" y="7246112"/>
            <a:ext cx="480060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700" dirty="0">
                <a:latin typeface="Berlin Sans FB Demi" panose="020E0802020502020306" pitchFamily="34" charset="0"/>
              </a:rPr>
              <a:t>Learn and Play Program for Children with Disabilities</a:t>
            </a:r>
            <a:endParaRPr lang="en-IN" sz="3700" dirty="0">
              <a:latin typeface="Berlin Sans FB Demi" panose="020E0802020502020306" pitchFamily="34" charset="0"/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CC7CC973-0EE2-D49D-55B8-9A9FB8754DE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1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9200" y="3924300"/>
            <a:ext cx="7395532" cy="1581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807"/>
              </a:lnSpc>
            </a:pPr>
            <a:r>
              <a:rPr lang="en-US" sz="9190" dirty="0">
                <a:solidFill>
                  <a:srgbClr val="000000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OIOR TABLE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C7CC973-0EE2-D49D-55B8-9A9FB8754DE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3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68388"/>
              </p:ext>
            </p:extLst>
          </p:nvPr>
        </p:nvGraphicFramePr>
        <p:xfrm>
          <a:off x="0" y="0"/>
          <a:ext cx="18288000" cy="11835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Observation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800" dirty="0"/>
                        <a:t>    </a:t>
                      </a:r>
                      <a:r>
                        <a:rPr lang="en-IN" sz="4000" dirty="0"/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dirty="0"/>
                        <a:t>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Children engage with visual cues but need them simple and consistent.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Clear visuals support understanding, while complex ones may confuse.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Standardize cue cards and instructions across activities.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Develop icon-based cue cards and train staff in their consistent use.</a:t>
                      </a:r>
                      <a:endParaRPr lang="en-I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Caregivers want regular updates on progress.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Updates help caregivers feel engaged and informed.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Use a digital tool to share weekly visual progress updates.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Create a tool for sharing quick updates and at-home support activities.</a:t>
                      </a:r>
                      <a:endParaRPr lang="en-I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Transitions cause anxiety for some children.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Preparation helps ease transition stress.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Use visual timers and pre-transition cues.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Integrate “transition” cue cards and timers to indicate activity</a:t>
                      </a:r>
                    </a:p>
                    <a:p>
                      <a:pPr algn="ctr"/>
                      <a:r>
                        <a:rPr lang="en-US" sz="3200" dirty="0"/>
                        <a:t>changes.</a:t>
                      </a:r>
                      <a:endParaRPr lang="en-I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7537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Educators need adaptive tools and training.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Resources help educators support diverse needs better.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Increase training and access to sensory and communication aids.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3200" dirty="0"/>
                        <a:t>Develop a resource plan and regular training on adaptive strategies.</a:t>
                      </a:r>
                      <a:endParaRPr lang="en-I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604">
                <a:tc>
                  <a:txBody>
                    <a:bodyPr/>
                    <a:lstStyle/>
                    <a:p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55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941885" y="3555244"/>
            <a:ext cx="6404229" cy="317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62"/>
              </a:lnSpc>
            </a:pPr>
            <a:r>
              <a:rPr lang="en-US" sz="9187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THANK YOU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CC7CC973-0EE2-D49D-55B8-9A9FB8754DE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53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801406-E353-A072-62C5-062FA3816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32" t="13008" r="17436" b="30081"/>
          <a:stretch/>
        </p:blipFill>
        <p:spPr bwMode="auto">
          <a:xfrm>
            <a:off x="9591675" y="4457700"/>
            <a:ext cx="869632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3"/>
          <p:cNvSpPr txBox="1"/>
          <p:nvPr/>
        </p:nvSpPr>
        <p:spPr>
          <a:xfrm>
            <a:off x="4767020" y="2628900"/>
            <a:ext cx="7858611" cy="2069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8"/>
              </a:lnSpc>
            </a:pPr>
            <a:endParaRPr lang="en-GB" sz="6003" dirty="0">
              <a:solidFill>
                <a:srgbClr val="72615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Borel"/>
            </a:endParaRPr>
          </a:p>
          <a:p>
            <a:pPr algn="ctr">
              <a:lnSpc>
                <a:spcPts val="8398"/>
              </a:lnSpc>
            </a:pPr>
            <a:r>
              <a:rPr lang="en-US" sz="6500" b="1" dirty="0"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Borel"/>
              </a:rPr>
              <a:t>BRAIN STROMING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6F7E0C0-0378-BCDD-8C3A-CCF00354CE0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88395" y="3139602"/>
            <a:ext cx="4144166" cy="728920"/>
            <a:chOff x="0" y="0"/>
            <a:chExt cx="4144162" cy="728916"/>
          </a:xfrm>
        </p:grpSpPr>
        <p:sp>
          <p:nvSpPr>
            <p:cNvPr id="6" name="Freeform 6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88395" y="4650391"/>
            <a:ext cx="4144166" cy="728920"/>
            <a:chOff x="0" y="0"/>
            <a:chExt cx="4144162" cy="728916"/>
          </a:xfrm>
        </p:grpSpPr>
        <p:sp>
          <p:nvSpPr>
            <p:cNvPr id="8" name="Freeform 8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88395" y="6115136"/>
            <a:ext cx="4144166" cy="728920"/>
            <a:chOff x="0" y="0"/>
            <a:chExt cx="4144162" cy="728916"/>
          </a:xfrm>
        </p:grpSpPr>
        <p:sp>
          <p:nvSpPr>
            <p:cNvPr id="10" name="Freeform 10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21231" y="7542666"/>
            <a:ext cx="4144166" cy="728920"/>
            <a:chOff x="0" y="0"/>
            <a:chExt cx="4144162" cy="728916"/>
          </a:xfrm>
        </p:grpSpPr>
        <p:sp>
          <p:nvSpPr>
            <p:cNvPr id="12" name="Freeform 12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24901" y="9006554"/>
            <a:ext cx="8490823" cy="855916"/>
            <a:chOff x="0" y="0"/>
            <a:chExt cx="8490826" cy="855916"/>
          </a:xfrm>
        </p:grpSpPr>
        <p:sp>
          <p:nvSpPr>
            <p:cNvPr id="14" name="Freeform 14"/>
            <p:cNvSpPr/>
            <p:nvPr/>
          </p:nvSpPr>
          <p:spPr>
            <a:xfrm>
              <a:off x="63754" y="63500"/>
              <a:ext cx="4151503" cy="728980"/>
            </a:xfrm>
            <a:custGeom>
              <a:avLst/>
              <a:gdLst/>
              <a:ahLst/>
              <a:cxnLst/>
              <a:rect l="l" t="t" r="r" b="b"/>
              <a:pathLst>
                <a:path w="4151503" h="728980">
                  <a:moveTo>
                    <a:pt x="3653282" y="0"/>
                  </a:moveTo>
                  <a:cubicBezTo>
                    <a:pt x="3460242" y="0"/>
                    <a:pt x="3265424" y="12065"/>
                    <a:pt x="3074162" y="13208"/>
                  </a:cubicBezTo>
                  <a:lnTo>
                    <a:pt x="2159127" y="15748"/>
                  </a:lnTo>
                  <a:cubicBezTo>
                    <a:pt x="1505204" y="14097"/>
                    <a:pt x="851281" y="5461"/>
                    <a:pt x="193929" y="5461"/>
                  </a:cubicBezTo>
                  <a:lnTo>
                    <a:pt x="182880" y="7112"/>
                  </a:lnTo>
                  <a:lnTo>
                    <a:pt x="180340" y="7112"/>
                  </a:lnTo>
                  <a:cubicBezTo>
                    <a:pt x="177038" y="6731"/>
                    <a:pt x="173863" y="6604"/>
                    <a:pt x="170688" y="6604"/>
                  </a:cubicBezTo>
                  <a:cubicBezTo>
                    <a:pt x="149860" y="6604"/>
                    <a:pt x="133350" y="13716"/>
                    <a:pt x="120777" y="24130"/>
                  </a:cubicBezTo>
                  <a:cubicBezTo>
                    <a:pt x="15367" y="74549"/>
                    <a:pt x="7620" y="212979"/>
                    <a:pt x="0" y="335026"/>
                  </a:cubicBezTo>
                  <a:lnTo>
                    <a:pt x="2540" y="365760"/>
                  </a:lnTo>
                  <a:cubicBezTo>
                    <a:pt x="1651" y="376809"/>
                    <a:pt x="2540" y="387096"/>
                    <a:pt x="4191" y="403352"/>
                  </a:cubicBezTo>
                  <a:lnTo>
                    <a:pt x="5842" y="413639"/>
                  </a:lnTo>
                  <a:cubicBezTo>
                    <a:pt x="2667" y="568833"/>
                    <a:pt x="39878" y="723138"/>
                    <a:pt x="196088" y="723138"/>
                  </a:cubicBezTo>
                  <a:cubicBezTo>
                    <a:pt x="196469" y="723138"/>
                    <a:pt x="196977" y="723138"/>
                    <a:pt x="197358" y="723138"/>
                  </a:cubicBezTo>
                  <a:cubicBezTo>
                    <a:pt x="465582" y="720979"/>
                    <a:pt x="733806" y="720344"/>
                    <a:pt x="1002030" y="720344"/>
                  </a:cubicBezTo>
                  <a:cubicBezTo>
                    <a:pt x="1359662" y="720344"/>
                    <a:pt x="1717294" y="721487"/>
                    <a:pt x="2074926" y="721487"/>
                  </a:cubicBezTo>
                  <a:lnTo>
                    <a:pt x="3035046" y="718058"/>
                  </a:lnTo>
                  <a:cubicBezTo>
                    <a:pt x="3045968" y="717931"/>
                    <a:pt x="3057017" y="717931"/>
                    <a:pt x="3068066" y="717931"/>
                  </a:cubicBezTo>
                  <a:cubicBezTo>
                    <a:pt x="3240278" y="717931"/>
                    <a:pt x="3422904" y="728980"/>
                    <a:pt x="3602101" y="728980"/>
                  </a:cubicBezTo>
                  <a:cubicBezTo>
                    <a:pt x="3714623" y="728980"/>
                    <a:pt x="3825875" y="724535"/>
                    <a:pt x="3932174" y="710311"/>
                  </a:cubicBezTo>
                  <a:lnTo>
                    <a:pt x="3935603" y="710311"/>
                  </a:lnTo>
                  <a:cubicBezTo>
                    <a:pt x="3936746" y="710311"/>
                    <a:pt x="3938016" y="710311"/>
                    <a:pt x="3939159" y="710311"/>
                  </a:cubicBezTo>
                  <a:cubicBezTo>
                    <a:pt x="4046093" y="710311"/>
                    <a:pt x="4120261" y="672211"/>
                    <a:pt x="4135374" y="556514"/>
                  </a:cubicBezTo>
                  <a:cubicBezTo>
                    <a:pt x="4151503" y="432689"/>
                    <a:pt x="4142232" y="298577"/>
                    <a:pt x="4128516" y="173863"/>
                  </a:cubicBezTo>
                  <a:cubicBezTo>
                    <a:pt x="4113149" y="42291"/>
                    <a:pt x="4037584" y="20066"/>
                    <a:pt x="3916807" y="9906"/>
                  </a:cubicBezTo>
                  <a:cubicBezTo>
                    <a:pt x="3829685" y="2540"/>
                    <a:pt x="3741674" y="0"/>
                    <a:pt x="3653282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283329" y="63500"/>
              <a:ext cx="4151250" cy="728726"/>
            </a:xfrm>
            <a:custGeom>
              <a:avLst/>
              <a:gdLst/>
              <a:ahLst/>
              <a:cxnLst/>
              <a:rect l="l" t="t" r="r" b="b"/>
              <a:pathLst>
                <a:path w="4151250" h="728726">
                  <a:moveTo>
                    <a:pt x="3653282" y="0"/>
                  </a:moveTo>
                  <a:cubicBezTo>
                    <a:pt x="3460242" y="0"/>
                    <a:pt x="3265424" y="12065"/>
                    <a:pt x="3074162" y="13208"/>
                  </a:cubicBezTo>
                  <a:lnTo>
                    <a:pt x="2159127" y="15748"/>
                  </a:lnTo>
                  <a:cubicBezTo>
                    <a:pt x="1505204" y="14097"/>
                    <a:pt x="851281" y="5461"/>
                    <a:pt x="193929" y="5461"/>
                  </a:cubicBezTo>
                  <a:lnTo>
                    <a:pt x="182881" y="7112"/>
                  </a:lnTo>
                  <a:lnTo>
                    <a:pt x="180340" y="7112"/>
                  </a:lnTo>
                  <a:cubicBezTo>
                    <a:pt x="177038" y="6731"/>
                    <a:pt x="173863" y="6604"/>
                    <a:pt x="170688" y="6604"/>
                  </a:cubicBezTo>
                  <a:cubicBezTo>
                    <a:pt x="149860" y="6604"/>
                    <a:pt x="133350" y="13716"/>
                    <a:pt x="120777" y="24130"/>
                  </a:cubicBezTo>
                  <a:cubicBezTo>
                    <a:pt x="15368" y="74549"/>
                    <a:pt x="7620" y="212979"/>
                    <a:pt x="0" y="335026"/>
                  </a:cubicBezTo>
                  <a:lnTo>
                    <a:pt x="2540" y="365760"/>
                  </a:lnTo>
                  <a:cubicBezTo>
                    <a:pt x="1651" y="376809"/>
                    <a:pt x="2540" y="387096"/>
                    <a:pt x="4191" y="403352"/>
                  </a:cubicBezTo>
                  <a:lnTo>
                    <a:pt x="5843" y="413639"/>
                  </a:lnTo>
                  <a:cubicBezTo>
                    <a:pt x="2414" y="568706"/>
                    <a:pt x="39625" y="722884"/>
                    <a:pt x="195834" y="722884"/>
                  </a:cubicBezTo>
                  <a:cubicBezTo>
                    <a:pt x="196215" y="722884"/>
                    <a:pt x="196724" y="722884"/>
                    <a:pt x="197104" y="722884"/>
                  </a:cubicBezTo>
                  <a:cubicBezTo>
                    <a:pt x="465328" y="720725"/>
                    <a:pt x="733552" y="720090"/>
                    <a:pt x="1001776" y="720090"/>
                  </a:cubicBezTo>
                  <a:cubicBezTo>
                    <a:pt x="1359408" y="720090"/>
                    <a:pt x="1717040" y="721233"/>
                    <a:pt x="2074672" y="721233"/>
                  </a:cubicBezTo>
                  <a:lnTo>
                    <a:pt x="3034793" y="717804"/>
                  </a:lnTo>
                  <a:cubicBezTo>
                    <a:pt x="3045714" y="717677"/>
                    <a:pt x="3056763" y="717677"/>
                    <a:pt x="3067812" y="717677"/>
                  </a:cubicBezTo>
                  <a:cubicBezTo>
                    <a:pt x="3240024" y="717677"/>
                    <a:pt x="3422650" y="728726"/>
                    <a:pt x="3601847" y="728726"/>
                  </a:cubicBezTo>
                  <a:cubicBezTo>
                    <a:pt x="3714369" y="728726"/>
                    <a:pt x="3825621" y="724281"/>
                    <a:pt x="3931920" y="710057"/>
                  </a:cubicBezTo>
                  <a:lnTo>
                    <a:pt x="3935349" y="710057"/>
                  </a:lnTo>
                  <a:cubicBezTo>
                    <a:pt x="3936493" y="710057"/>
                    <a:pt x="3937762" y="710057"/>
                    <a:pt x="3938906" y="710057"/>
                  </a:cubicBezTo>
                  <a:cubicBezTo>
                    <a:pt x="4045839" y="710057"/>
                    <a:pt x="4120008" y="671957"/>
                    <a:pt x="4135121" y="556260"/>
                  </a:cubicBezTo>
                  <a:cubicBezTo>
                    <a:pt x="4151250" y="432435"/>
                    <a:pt x="4141978" y="298323"/>
                    <a:pt x="4128263" y="173609"/>
                  </a:cubicBezTo>
                  <a:cubicBezTo>
                    <a:pt x="4112896" y="42037"/>
                    <a:pt x="4037331" y="19812"/>
                    <a:pt x="3916554" y="9652"/>
                  </a:cubicBezTo>
                  <a:cubicBezTo>
                    <a:pt x="3829812" y="2540"/>
                    <a:pt x="3741801" y="0"/>
                    <a:pt x="3653282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4511545" y="3139602"/>
            <a:ext cx="4144166" cy="728920"/>
            <a:chOff x="0" y="0"/>
            <a:chExt cx="4144162" cy="728916"/>
          </a:xfrm>
        </p:grpSpPr>
        <p:sp>
          <p:nvSpPr>
            <p:cNvPr id="17" name="Freeform 17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4511545" y="4650391"/>
            <a:ext cx="4144166" cy="728920"/>
            <a:chOff x="0" y="0"/>
            <a:chExt cx="4144162" cy="728916"/>
          </a:xfrm>
        </p:grpSpPr>
        <p:sp>
          <p:nvSpPr>
            <p:cNvPr id="19" name="Freeform 19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4511545" y="6115136"/>
            <a:ext cx="4144166" cy="728920"/>
            <a:chOff x="0" y="0"/>
            <a:chExt cx="4144162" cy="728916"/>
          </a:xfrm>
        </p:grpSpPr>
        <p:sp>
          <p:nvSpPr>
            <p:cNvPr id="21" name="Freeform 21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4511545" y="7521159"/>
            <a:ext cx="4144166" cy="728920"/>
            <a:chOff x="0" y="0"/>
            <a:chExt cx="4144162" cy="728916"/>
          </a:xfrm>
        </p:grpSpPr>
        <p:sp>
          <p:nvSpPr>
            <p:cNvPr id="23" name="Freeform 23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9008726" y="3139602"/>
            <a:ext cx="4144166" cy="728920"/>
            <a:chOff x="0" y="0"/>
            <a:chExt cx="4144162" cy="728916"/>
          </a:xfrm>
        </p:grpSpPr>
        <p:sp>
          <p:nvSpPr>
            <p:cNvPr id="25" name="Freeform 25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9154344" y="4650391"/>
            <a:ext cx="4144166" cy="728920"/>
            <a:chOff x="0" y="0"/>
            <a:chExt cx="4144162" cy="728916"/>
          </a:xfrm>
        </p:grpSpPr>
        <p:sp>
          <p:nvSpPr>
            <p:cNvPr id="27" name="Freeform 27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9154344" y="6115136"/>
            <a:ext cx="4144166" cy="728920"/>
            <a:chOff x="0" y="0"/>
            <a:chExt cx="4144162" cy="728916"/>
          </a:xfrm>
        </p:grpSpPr>
        <p:sp>
          <p:nvSpPr>
            <p:cNvPr id="29" name="Freeform 29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9154344" y="7521159"/>
            <a:ext cx="4144166" cy="728920"/>
            <a:chOff x="0" y="0"/>
            <a:chExt cx="4144162" cy="728916"/>
          </a:xfrm>
        </p:grpSpPr>
        <p:sp>
          <p:nvSpPr>
            <p:cNvPr id="31" name="Freeform 31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9154344" y="9070048"/>
            <a:ext cx="4144166" cy="728920"/>
            <a:chOff x="0" y="0"/>
            <a:chExt cx="4144162" cy="728916"/>
          </a:xfrm>
        </p:grpSpPr>
        <p:sp>
          <p:nvSpPr>
            <p:cNvPr id="33" name="Freeform 33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35" name="Group 35"/>
          <p:cNvGrpSpPr>
            <a:grpSpLocks noChangeAspect="1"/>
          </p:cNvGrpSpPr>
          <p:nvPr/>
        </p:nvGrpSpPr>
        <p:grpSpPr>
          <a:xfrm>
            <a:off x="13695169" y="3139583"/>
            <a:ext cx="4144166" cy="728920"/>
            <a:chOff x="0" y="0"/>
            <a:chExt cx="4144162" cy="728916"/>
          </a:xfrm>
        </p:grpSpPr>
        <p:sp>
          <p:nvSpPr>
            <p:cNvPr id="36" name="Freeform 36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37" name="Group 37"/>
          <p:cNvGrpSpPr>
            <a:grpSpLocks noChangeAspect="1"/>
          </p:cNvGrpSpPr>
          <p:nvPr/>
        </p:nvGrpSpPr>
        <p:grpSpPr>
          <a:xfrm>
            <a:off x="13695169" y="4650391"/>
            <a:ext cx="4144166" cy="728920"/>
            <a:chOff x="0" y="0"/>
            <a:chExt cx="4144162" cy="728916"/>
          </a:xfrm>
        </p:grpSpPr>
        <p:sp>
          <p:nvSpPr>
            <p:cNvPr id="38" name="Freeform 38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39" name="Group 39"/>
          <p:cNvGrpSpPr>
            <a:grpSpLocks noChangeAspect="1"/>
          </p:cNvGrpSpPr>
          <p:nvPr/>
        </p:nvGrpSpPr>
        <p:grpSpPr>
          <a:xfrm>
            <a:off x="13695169" y="6161189"/>
            <a:ext cx="4144166" cy="728920"/>
            <a:chOff x="0" y="0"/>
            <a:chExt cx="4144162" cy="728916"/>
          </a:xfrm>
        </p:grpSpPr>
        <p:sp>
          <p:nvSpPr>
            <p:cNvPr id="40" name="Freeform 40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41" name="Group 41"/>
          <p:cNvGrpSpPr>
            <a:grpSpLocks noChangeAspect="1"/>
          </p:cNvGrpSpPr>
          <p:nvPr/>
        </p:nvGrpSpPr>
        <p:grpSpPr>
          <a:xfrm>
            <a:off x="13695169" y="7521159"/>
            <a:ext cx="4144166" cy="728920"/>
            <a:chOff x="0" y="0"/>
            <a:chExt cx="4144162" cy="728916"/>
          </a:xfrm>
        </p:grpSpPr>
        <p:sp>
          <p:nvSpPr>
            <p:cNvPr id="42" name="Freeform 42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grpSp>
        <p:nvGrpSpPr>
          <p:cNvPr id="43" name="Group 43"/>
          <p:cNvGrpSpPr>
            <a:grpSpLocks noChangeAspect="1"/>
          </p:cNvGrpSpPr>
          <p:nvPr/>
        </p:nvGrpSpPr>
        <p:grpSpPr>
          <a:xfrm>
            <a:off x="13695169" y="9012898"/>
            <a:ext cx="4144166" cy="728920"/>
            <a:chOff x="0" y="0"/>
            <a:chExt cx="4144162" cy="728916"/>
          </a:xfrm>
        </p:grpSpPr>
        <p:sp>
          <p:nvSpPr>
            <p:cNvPr id="44" name="Freeform 44"/>
            <p:cNvSpPr/>
            <p:nvPr/>
          </p:nvSpPr>
          <p:spPr>
            <a:xfrm>
              <a:off x="381" y="0"/>
              <a:ext cx="4151376" cy="728980"/>
            </a:xfrm>
            <a:custGeom>
              <a:avLst/>
              <a:gdLst/>
              <a:ahLst/>
              <a:cxnLst/>
              <a:rect l="l" t="t" r="r" b="b"/>
              <a:pathLst>
                <a:path w="4151376" h="728980">
                  <a:moveTo>
                    <a:pt x="3653155" y="0"/>
                  </a:moveTo>
                  <a:cubicBezTo>
                    <a:pt x="3460115" y="0"/>
                    <a:pt x="3265297" y="12065"/>
                    <a:pt x="3074035" y="13208"/>
                  </a:cubicBezTo>
                  <a:lnTo>
                    <a:pt x="2159000" y="15748"/>
                  </a:lnTo>
                  <a:cubicBezTo>
                    <a:pt x="1505077" y="14097"/>
                    <a:pt x="851154" y="5461"/>
                    <a:pt x="193802" y="5461"/>
                  </a:cubicBezTo>
                  <a:lnTo>
                    <a:pt x="182753" y="7112"/>
                  </a:lnTo>
                  <a:lnTo>
                    <a:pt x="180213" y="7112"/>
                  </a:lnTo>
                  <a:cubicBezTo>
                    <a:pt x="176911" y="6731"/>
                    <a:pt x="173736" y="6604"/>
                    <a:pt x="170561" y="6604"/>
                  </a:cubicBezTo>
                  <a:cubicBezTo>
                    <a:pt x="149733" y="6604"/>
                    <a:pt x="133223" y="13716"/>
                    <a:pt x="120650" y="24130"/>
                  </a:cubicBezTo>
                  <a:cubicBezTo>
                    <a:pt x="15240" y="74676"/>
                    <a:pt x="7620" y="213106"/>
                    <a:pt x="0" y="335280"/>
                  </a:cubicBezTo>
                  <a:lnTo>
                    <a:pt x="2540" y="366014"/>
                  </a:lnTo>
                  <a:cubicBezTo>
                    <a:pt x="1651" y="377063"/>
                    <a:pt x="2540" y="387350"/>
                    <a:pt x="4191" y="403606"/>
                  </a:cubicBezTo>
                  <a:lnTo>
                    <a:pt x="5842" y="413893"/>
                  </a:lnTo>
                  <a:cubicBezTo>
                    <a:pt x="2540" y="568833"/>
                    <a:pt x="39751" y="723138"/>
                    <a:pt x="195961" y="723138"/>
                  </a:cubicBezTo>
                  <a:cubicBezTo>
                    <a:pt x="196342" y="723138"/>
                    <a:pt x="196850" y="723138"/>
                    <a:pt x="197231" y="723138"/>
                  </a:cubicBezTo>
                  <a:cubicBezTo>
                    <a:pt x="465455" y="720979"/>
                    <a:pt x="733679" y="720344"/>
                    <a:pt x="1001903" y="720344"/>
                  </a:cubicBezTo>
                  <a:cubicBezTo>
                    <a:pt x="1359535" y="720344"/>
                    <a:pt x="1717167" y="721487"/>
                    <a:pt x="2074799" y="721487"/>
                  </a:cubicBezTo>
                  <a:lnTo>
                    <a:pt x="3034919" y="718058"/>
                  </a:lnTo>
                  <a:cubicBezTo>
                    <a:pt x="3045841" y="717931"/>
                    <a:pt x="3056890" y="717931"/>
                    <a:pt x="3067939" y="717931"/>
                  </a:cubicBezTo>
                  <a:cubicBezTo>
                    <a:pt x="3240151" y="717931"/>
                    <a:pt x="3422777" y="728980"/>
                    <a:pt x="3601974" y="728980"/>
                  </a:cubicBezTo>
                  <a:cubicBezTo>
                    <a:pt x="3714496" y="728980"/>
                    <a:pt x="3825748" y="724535"/>
                    <a:pt x="3932047" y="710311"/>
                  </a:cubicBezTo>
                  <a:lnTo>
                    <a:pt x="3935476" y="710311"/>
                  </a:lnTo>
                  <a:cubicBezTo>
                    <a:pt x="3936619" y="710311"/>
                    <a:pt x="3937889" y="710311"/>
                    <a:pt x="3939032" y="710311"/>
                  </a:cubicBezTo>
                  <a:cubicBezTo>
                    <a:pt x="4045966" y="710311"/>
                    <a:pt x="4120134" y="672211"/>
                    <a:pt x="4135247" y="556514"/>
                  </a:cubicBezTo>
                  <a:cubicBezTo>
                    <a:pt x="4151376" y="432689"/>
                    <a:pt x="4142105" y="298577"/>
                    <a:pt x="4128389" y="173863"/>
                  </a:cubicBezTo>
                  <a:cubicBezTo>
                    <a:pt x="4113149" y="42291"/>
                    <a:pt x="4037457" y="20066"/>
                    <a:pt x="3916680" y="9779"/>
                  </a:cubicBezTo>
                  <a:cubicBezTo>
                    <a:pt x="3829558" y="2540"/>
                    <a:pt x="3741547" y="0"/>
                    <a:pt x="3653155" y="0"/>
                  </a:cubicBezTo>
                  <a:close/>
                </a:path>
              </a:pathLst>
            </a:custGeom>
            <a:solidFill>
              <a:srgbClr val="BCBEFA"/>
            </a:solidFill>
          </p:spPr>
        </p:sp>
      </p:grpSp>
      <p:sp>
        <p:nvSpPr>
          <p:cNvPr id="46" name="TextBox 46"/>
          <p:cNvSpPr txBox="1"/>
          <p:nvPr/>
        </p:nvSpPr>
        <p:spPr>
          <a:xfrm>
            <a:off x="1171394" y="6254115"/>
            <a:ext cx="2075012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SENSORY PLY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167346" y="4789370"/>
            <a:ext cx="2185454" cy="438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TACTILE PLAY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773287" y="9209027"/>
            <a:ext cx="2887342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PHNEMONIC CUES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383621" y="7699713"/>
            <a:ext cx="3599863" cy="438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TEAM COLLABORATION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512788" y="3278819"/>
            <a:ext cx="3543138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VISUAL STORYBOARDS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5568810" y="7660129"/>
            <a:ext cx="1970732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TACTILE PLAI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297881" y="4789370"/>
            <a:ext cx="2523315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GESTURE BASED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5245360" y="6224749"/>
            <a:ext cx="2735818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VISUAL LEARNING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4877410" y="3278562"/>
            <a:ext cx="3642712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EXPRESSIVE LANGUAGE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4385148" y="9209027"/>
            <a:ext cx="4279525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ART AND CRAFT ACTIVITIES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0244490" y="4789370"/>
            <a:ext cx="2113988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ORIENTATION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9876053" y="3348047"/>
            <a:ext cx="2656532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BRAILLE THERAPY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972161" y="6230683"/>
            <a:ext cx="2878703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TACTILE LEARNING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9689659" y="9151877"/>
            <a:ext cx="3245729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AUDITORY LEARNING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693964" y="7672007"/>
            <a:ext cx="3655057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SENSORY INTEGRATION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4650279" y="3348066"/>
            <a:ext cx="2261521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MOBILITY AIDS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4285624" y="4753518"/>
            <a:ext cx="3005576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PHYSICAL THERAPY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3861723" y="7608684"/>
            <a:ext cx="3593763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OCCUPATIONAL SKILLS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4106811" y="6300159"/>
            <a:ext cx="3408245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GRASS MOTOR SKILLS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3695397" y="9168679"/>
            <a:ext cx="4163968" cy="4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ACCESSIBLE PLAYGROUND</a:t>
            </a: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4AE91B90-771B-5310-2141-5E162F89A9F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5789A-8A2E-8C66-901D-DDEBFC41380C}"/>
              </a:ext>
            </a:extLst>
          </p:cNvPr>
          <p:cNvSpPr txBox="1"/>
          <p:nvPr/>
        </p:nvSpPr>
        <p:spPr>
          <a:xfrm>
            <a:off x="7010400" y="955923"/>
            <a:ext cx="502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Snap ITC" panose="04040A07060A02020202" pitchFamily="82" charset="0"/>
              </a:rPr>
              <a:t>KEYWORDS</a:t>
            </a:r>
            <a:endParaRPr lang="en-IN" sz="5000" dirty="0">
              <a:latin typeface="Snap ITC" panose="04040A07060A02020202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320279" y="3566465"/>
            <a:ext cx="11647442" cy="1512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07"/>
              </a:lnSpc>
            </a:pPr>
            <a:r>
              <a:rPr lang="en-US" sz="9187" spc="275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MIND MAPPING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C8446D2-6684-A773-14C3-63A87ADB2B8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8949" y="7757665"/>
            <a:ext cx="3139507" cy="1142676"/>
          </a:xfrm>
          <a:custGeom>
            <a:avLst/>
            <a:gdLst/>
            <a:ahLst/>
            <a:cxnLst/>
            <a:rect l="l" t="t" r="r" b="b"/>
            <a:pathLst>
              <a:path w="3139507" h="1142676">
                <a:moveTo>
                  <a:pt x="0" y="0"/>
                </a:moveTo>
                <a:lnTo>
                  <a:pt x="3139507" y="0"/>
                </a:lnTo>
                <a:lnTo>
                  <a:pt x="3139507" y="1142676"/>
                </a:lnTo>
                <a:lnTo>
                  <a:pt x="0" y="1142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3440" y="9060294"/>
            <a:ext cx="2911440" cy="1056989"/>
          </a:xfrm>
          <a:custGeom>
            <a:avLst/>
            <a:gdLst/>
            <a:ahLst/>
            <a:cxnLst/>
            <a:rect l="l" t="t" r="r" b="b"/>
            <a:pathLst>
              <a:path w="2911440" h="1056989">
                <a:moveTo>
                  <a:pt x="0" y="0"/>
                </a:moveTo>
                <a:lnTo>
                  <a:pt x="2911440" y="0"/>
                </a:lnTo>
                <a:lnTo>
                  <a:pt x="2911440" y="1056990"/>
                </a:lnTo>
                <a:lnTo>
                  <a:pt x="0" y="1056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7394" y="872438"/>
            <a:ext cx="2854252" cy="1037939"/>
          </a:xfrm>
          <a:custGeom>
            <a:avLst/>
            <a:gdLst/>
            <a:ahLst/>
            <a:cxnLst/>
            <a:rect l="l" t="t" r="r" b="b"/>
            <a:pathLst>
              <a:path w="2873331" h="1047455">
                <a:moveTo>
                  <a:pt x="0" y="0"/>
                </a:moveTo>
                <a:lnTo>
                  <a:pt x="2873331" y="0"/>
                </a:lnTo>
                <a:lnTo>
                  <a:pt x="2873331" y="1047455"/>
                </a:lnTo>
                <a:lnTo>
                  <a:pt x="0" y="10474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74278" y="2328433"/>
            <a:ext cx="2854252" cy="923330"/>
          </a:xfrm>
          <a:custGeom>
            <a:avLst/>
            <a:gdLst/>
            <a:ahLst/>
            <a:cxnLst/>
            <a:rect l="l" t="t" r="r" b="b"/>
            <a:pathLst>
              <a:path w="2854252" h="1037939">
                <a:moveTo>
                  <a:pt x="0" y="0"/>
                </a:moveTo>
                <a:lnTo>
                  <a:pt x="2854252" y="0"/>
                </a:lnTo>
                <a:lnTo>
                  <a:pt x="2854252" y="1037940"/>
                </a:lnTo>
                <a:lnTo>
                  <a:pt x="0" y="10379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74278" y="3665410"/>
            <a:ext cx="3006309" cy="1095061"/>
          </a:xfrm>
          <a:custGeom>
            <a:avLst/>
            <a:gdLst/>
            <a:ahLst/>
            <a:cxnLst/>
            <a:rect l="l" t="t" r="r" b="b"/>
            <a:pathLst>
              <a:path w="3006309" h="1095061">
                <a:moveTo>
                  <a:pt x="0" y="0"/>
                </a:moveTo>
                <a:lnTo>
                  <a:pt x="3006309" y="0"/>
                </a:lnTo>
                <a:lnTo>
                  <a:pt x="3006309" y="1095061"/>
                </a:lnTo>
                <a:lnTo>
                  <a:pt x="0" y="10950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52562" y="872438"/>
            <a:ext cx="15773124" cy="9175166"/>
          </a:xfrm>
          <a:custGeom>
            <a:avLst/>
            <a:gdLst/>
            <a:ahLst/>
            <a:cxnLst/>
            <a:rect l="l" t="t" r="r" b="b"/>
            <a:pathLst>
              <a:path w="18136057" h="9853051">
                <a:moveTo>
                  <a:pt x="0" y="0"/>
                </a:moveTo>
                <a:lnTo>
                  <a:pt x="18136057" y="0"/>
                </a:lnTo>
                <a:lnTo>
                  <a:pt x="18136057" y="9853050"/>
                </a:lnTo>
                <a:lnTo>
                  <a:pt x="0" y="98530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52562" y="6748755"/>
            <a:ext cx="2239194" cy="89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EDUCATIONAL GAMES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43867" y="7633173"/>
            <a:ext cx="2009394" cy="103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9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INTERACTIVE</a:t>
            </a:r>
          </a:p>
          <a:p>
            <a:pPr algn="ctr">
              <a:lnSpc>
                <a:spcPts val="1285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STORIES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5572" y="9420673"/>
            <a:ext cx="2357780" cy="4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30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CREATIVE PLAY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7517" y="1220615"/>
            <a:ext cx="2269188" cy="4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ACCESSIBILITY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1147" y="2571979"/>
            <a:ext cx="2650884" cy="4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30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CUSTOMIZATION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71147" y="4042067"/>
            <a:ext cx="2868711" cy="4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30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REWARDS SYSTEM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88259" y="6877641"/>
            <a:ext cx="1964103" cy="4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30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GAME TYPES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89288" y="2984997"/>
            <a:ext cx="1537116" cy="89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 GAME FEATURES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771736" y="4581190"/>
            <a:ext cx="2693522" cy="1819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LEARN AND PLAY FOR CHILDREN WITH DISABILITIES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65258" y="2714215"/>
            <a:ext cx="204676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LEARNING OBJECTIVES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23394" y="6766388"/>
            <a:ext cx="1736960" cy="89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 PARENTAL CONTROLS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258800" y="9247571"/>
            <a:ext cx="2208581" cy="4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HELP SECTION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798458" y="1071094"/>
            <a:ext cx="2213896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COGNITIVE SKILLS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880209" y="2506204"/>
            <a:ext cx="2242204" cy="4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MOTOR SKILLS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937236" y="3998522"/>
            <a:ext cx="2213896" cy="43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SOCIAL SKILLS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935362" y="6593905"/>
            <a:ext cx="1680667" cy="707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PROGRESS TRACKING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885756" y="8071197"/>
            <a:ext cx="2339930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MV Boli" panose="02000500030200090000" pitchFamily="2" charset="0"/>
                <a:ea typeface="Poppins"/>
                <a:cs typeface="MV Boli" panose="02000500030200090000" pitchFamily="2" charset="0"/>
                <a:sym typeface="Poppins"/>
              </a:rPr>
              <a:t>CONTENT MANAGEMENT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CFE06DB3-2AF1-95A1-2E30-FCB110A8C694}"/>
              </a:ext>
            </a:extLst>
          </p:cNvPr>
          <p:cNvSpPr/>
          <p:nvPr/>
        </p:nvSpPr>
        <p:spPr>
          <a:xfrm>
            <a:off x="-25503" y="0"/>
            <a:ext cx="18288000" cy="10287000"/>
          </a:xfrm>
          <a:prstGeom prst="frame">
            <a:avLst>
              <a:gd name="adj1" fmla="val 19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3126803" y="3629025"/>
            <a:ext cx="12034394" cy="1238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51"/>
              </a:lnSpc>
            </a:pPr>
            <a:r>
              <a:rPr lang="en-US" sz="7476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5W-S AND 1H QUESTIONS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E0A41AB6-E5A2-366C-212F-8ED3EA073CE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504028" y="876893"/>
            <a:ext cx="16822743" cy="8640751"/>
          </a:xfrm>
          <a:custGeom>
            <a:avLst/>
            <a:gdLst/>
            <a:ahLst/>
            <a:cxnLst/>
            <a:rect l="l" t="t" r="r" b="b"/>
            <a:pathLst>
              <a:path w="16516388" h="8213722">
                <a:moveTo>
                  <a:pt x="0" y="0"/>
                </a:moveTo>
                <a:lnTo>
                  <a:pt x="16516388" y="0"/>
                </a:lnTo>
                <a:lnTo>
                  <a:pt x="16516388" y="8213722"/>
                </a:lnTo>
                <a:lnTo>
                  <a:pt x="0" y="8213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14400" y="8565966"/>
            <a:ext cx="1334653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" y="2612841"/>
            <a:ext cx="920077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" y="7375341"/>
            <a:ext cx="920077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" y="4994091"/>
            <a:ext cx="920077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" y="3803466"/>
            <a:ext cx="1143000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" y="6184716"/>
            <a:ext cx="1143000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37387" y="1255829"/>
            <a:ext cx="1634413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Category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46427" y="1305886"/>
            <a:ext cx="2792216" cy="1577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-US" sz="25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Deaf</a:t>
            </a:r>
          </a:p>
          <a:p>
            <a:pPr algn="l">
              <a:lnSpc>
                <a:spcPts val="2175"/>
              </a:lnSpc>
            </a:pPr>
            <a:endParaRPr lang="en-US" sz="15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Who will use the app? (e.g., children with hearing impairments)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838035" y="1333757"/>
            <a:ext cx="2792216" cy="1577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-US" sz="25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Blind</a:t>
            </a:r>
          </a:p>
          <a:p>
            <a:pPr algn="l">
              <a:lnSpc>
                <a:spcPts val="2175"/>
              </a:lnSpc>
            </a:pPr>
            <a:endParaRPr lang="en-US" sz="15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Who will use the app? (e.g., children with visual impairments)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18734" y="1305886"/>
            <a:ext cx="2792216" cy="1615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8"/>
              </a:lnSpc>
            </a:pPr>
            <a:r>
              <a:rPr lang="en-US" sz="26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lang="en-US" sz="26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Dumb</a:t>
            </a:r>
          </a:p>
          <a:p>
            <a:pPr algn="l">
              <a:lnSpc>
                <a:spcPts val="2175"/>
              </a:lnSpc>
            </a:pPr>
            <a:endParaRPr lang="en-US" sz="15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Who will use the app? (e.g., children with speech impairments)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010666" y="1243155"/>
            <a:ext cx="3316105" cy="1551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Physical</a:t>
            </a:r>
            <a:r>
              <a:rPr lang="en-US" sz="23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Disabilities</a:t>
            </a:r>
          </a:p>
          <a:p>
            <a:pPr algn="l">
              <a:lnSpc>
                <a:spcPts val="2175"/>
              </a:lnSpc>
            </a:pPr>
            <a:endParaRPr lang="en-US" sz="15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Who will use the app? (e.g., children with mobility impairments)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312425" y="8337594"/>
            <a:ext cx="2500465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will it work? (e.g., through visual aids, sign language support)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188467" y="7146969"/>
            <a:ext cx="2729017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is it needed? (e.g., to support learning, to enhance communication)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110985" y="3540179"/>
            <a:ext cx="2827658" cy="56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features are needed? (e.g., visual cues, subtitles)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188467" y="4765719"/>
            <a:ext cx="2826620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 will it be used? (e.g., during learning sessions, at home)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188467" y="5956344"/>
            <a:ext cx="2772118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Where will it be used? (e.g., at home, in schools, in therapy centers)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18734" y="4806281"/>
            <a:ext cx="2698966" cy="56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 will it be used? (e.g., during therapy, at school)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318734" y="7146969"/>
            <a:ext cx="2824963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is it needed? (e.g., to support communication, to enhance learning)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357931" y="3441744"/>
            <a:ext cx="2827658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features are needed? (e.g., text-to-speech, communication boards)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318734" y="8480469"/>
            <a:ext cx="3080871" cy="56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will it work? (e.g., through text-to-speech, visual aids)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318734" y="5956344"/>
            <a:ext cx="3042952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Where will it be used? (e.g., at home, in speech therapy sessions)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767713" y="4710967"/>
            <a:ext cx="2698966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 will it be used? (e.g., during playtime, in classrooms)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838035" y="3399038"/>
            <a:ext cx="2827658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features are needed? (e.g., audio descriptions, tactile feedback)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736599" y="7146969"/>
            <a:ext cx="2995089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is it needed? (e.g., to support learning, to enhance accessibility)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736599" y="5956344"/>
            <a:ext cx="3042942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Where will it be used? (e.g., at home, in schools, in therapy centers)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736599" y="8480469"/>
            <a:ext cx="3080871" cy="56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will it work? (e.g., through audio cues, tactile interfaces)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033108" y="4749043"/>
            <a:ext cx="2772118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When will it be used? (e.g., during physical therapy, at home)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068285" y="3399038"/>
            <a:ext cx="2827658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features are needed? (e.g., adaptive controls, ergonomic design)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4010666" y="7146969"/>
            <a:ext cx="2973124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is it needed? (e.g., to support mobility, to enhance learning)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134624" y="8337594"/>
            <a:ext cx="3080871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will it work? (e.g., through adaptive controls, ergonomic design)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010666" y="5956344"/>
            <a:ext cx="3042942" cy="8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5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Where will it be used? (e.g., at home, in schools, in therapy centers)</a:t>
            </a: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8D38234E-C3C0-BC9F-CCA5-1B309BE8DD7E}"/>
              </a:ext>
            </a:extLst>
          </p:cNvPr>
          <p:cNvSpPr/>
          <p:nvPr/>
        </p:nvSpPr>
        <p:spPr>
          <a:xfrm>
            <a:off x="0" y="53768"/>
            <a:ext cx="18288000" cy="10287000"/>
          </a:xfrm>
          <a:prstGeom prst="frame">
            <a:avLst>
              <a:gd name="adj1" fmla="val 19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4749000" y="2781300"/>
            <a:ext cx="9652800" cy="4267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07"/>
              </a:lnSpc>
            </a:pPr>
            <a:r>
              <a:rPr lang="en-US" sz="9187" spc="275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USER PARTICIPANT</a:t>
            </a:r>
          </a:p>
          <a:p>
            <a:pPr algn="ctr">
              <a:lnSpc>
                <a:spcPts val="8217"/>
              </a:lnSpc>
            </a:pPr>
            <a:r>
              <a:rPr lang="en-US" sz="5869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Jimmy Script"/>
              </a:rPr>
              <a:t>MAPPING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A4B6D790-B0DC-7D92-0C25-9A1D1124FD6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3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707837" y="1295840"/>
            <a:ext cx="9287868" cy="8792977"/>
          </a:xfrm>
          <a:custGeom>
            <a:avLst/>
            <a:gdLst/>
            <a:ahLst/>
            <a:cxnLst/>
            <a:rect l="l" t="t" r="r" b="b"/>
            <a:pathLst>
              <a:path w="10127675" h="10127675">
                <a:moveTo>
                  <a:pt x="0" y="0"/>
                </a:moveTo>
                <a:lnTo>
                  <a:pt x="10127676" y="0"/>
                </a:lnTo>
                <a:lnTo>
                  <a:pt x="10127676" y="10127675"/>
                </a:lnTo>
                <a:lnTo>
                  <a:pt x="0" y="101276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effectLst>
            <a:glow rad="127000">
              <a:schemeClr val="accent1">
                <a:alpha val="17000"/>
              </a:schemeClr>
            </a:glow>
            <a:outerShdw blurRad="50800" dist="50800" dir="5400000" algn="ctr" rotWithShape="0">
              <a:srgbClr val="000000">
                <a:alpha val="28000"/>
              </a:srgbClr>
            </a:outerShdw>
            <a:reflection stA="0" endPos="65000" dist="50800" dir="5400000" sy="-100000" algn="bl" rotWithShape="0"/>
          </a:effectLst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020855" y="5846937"/>
            <a:ext cx="3212706" cy="1343025"/>
            <a:chOff x="0" y="0"/>
            <a:chExt cx="3212706" cy="1343025"/>
          </a:xfrm>
        </p:grpSpPr>
        <p:sp>
          <p:nvSpPr>
            <p:cNvPr id="8" name="Freeform 8"/>
            <p:cNvSpPr/>
            <p:nvPr/>
          </p:nvSpPr>
          <p:spPr>
            <a:xfrm>
              <a:off x="-5080" y="0"/>
              <a:ext cx="3218942" cy="1343025"/>
            </a:xfrm>
            <a:custGeom>
              <a:avLst/>
              <a:gdLst/>
              <a:ahLst/>
              <a:cxnLst/>
              <a:rect l="l" t="t" r="r" b="b"/>
              <a:pathLst>
                <a:path w="3218942" h="1343025">
                  <a:moveTo>
                    <a:pt x="1051052" y="19939"/>
                  </a:moveTo>
                  <a:cubicBezTo>
                    <a:pt x="1071245" y="19939"/>
                    <a:pt x="1091565" y="20320"/>
                    <a:pt x="1111885" y="21209"/>
                  </a:cubicBezTo>
                  <a:cubicBezTo>
                    <a:pt x="1217549" y="25527"/>
                    <a:pt x="1329817" y="35179"/>
                    <a:pt x="1429385" y="73152"/>
                  </a:cubicBezTo>
                  <a:cubicBezTo>
                    <a:pt x="1500886" y="100457"/>
                    <a:pt x="1567561" y="139827"/>
                    <a:pt x="1629410" y="185293"/>
                  </a:cubicBezTo>
                  <a:cubicBezTo>
                    <a:pt x="1526032" y="127000"/>
                    <a:pt x="1413764" y="85725"/>
                    <a:pt x="1303782" y="64643"/>
                  </a:cubicBezTo>
                  <a:cubicBezTo>
                    <a:pt x="1210691" y="46863"/>
                    <a:pt x="1117092" y="37846"/>
                    <a:pt x="1024382" y="37846"/>
                  </a:cubicBezTo>
                  <a:cubicBezTo>
                    <a:pt x="712089" y="37846"/>
                    <a:pt x="408559" y="139192"/>
                    <a:pt x="164211" y="344297"/>
                  </a:cubicBezTo>
                  <a:cubicBezTo>
                    <a:pt x="264160" y="249301"/>
                    <a:pt x="374777" y="170434"/>
                    <a:pt x="506730" y="120396"/>
                  </a:cubicBezTo>
                  <a:cubicBezTo>
                    <a:pt x="680339" y="54610"/>
                    <a:pt x="865124" y="19939"/>
                    <a:pt x="1051052" y="19939"/>
                  </a:cubicBezTo>
                  <a:close/>
                  <a:moveTo>
                    <a:pt x="1948180" y="435356"/>
                  </a:moveTo>
                  <a:cubicBezTo>
                    <a:pt x="2060702" y="435356"/>
                    <a:pt x="2168652" y="465582"/>
                    <a:pt x="2271395" y="510032"/>
                  </a:cubicBezTo>
                  <a:cubicBezTo>
                    <a:pt x="2200910" y="486791"/>
                    <a:pt x="2128393" y="469900"/>
                    <a:pt x="2054352" y="461899"/>
                  </a:cubicBezTo>
                  <a:lnTo>
                    <a:pt x="1943608" y="458216"/>
                  </a:lnTo>
                  <a:lnTo>
                    <a:pt x="1927733" y="435864"/>
                  </a:lnTo>
                  <a:lnTo>
                    <a:pt x="1932559" y="435610"/>
                  </a:lnTo>
                  <a:cubicBezTo>
                    <a:pt x="1937766" y="435483"/>
                    <a:pt x="1942973" y="435356"/>
                    <a:pt x="1948180" y="435356"/>
                  </a:cubicBezTo>
                  <a:close/>
                  <a:moveTo>
                    <a:pt x="1882267" y="439674"/>
                  </a:moveTo>
                  <a:lnTo>
                    <a:pt x="1898269" y="461518"/>
                  </a:lnTo>
                  <a:cubicBezTo>
                    <a:pt x="1744091" y="478409"/>
                    <a:pt x="1604137" y="546354"/>
                    <a:pt x="1484122" y="656717"/>
                  </a:cubicBezTo>
                  <a:cubicBezTo>
                    <a:pt x="1434846" y="702056"/>
                    <a:pt x="1386205" y="751205"/>
                    <a:pt x="1343025" y="804164"/>
                  </a:cubicBezTo>
                  <a:cubicBezTo>
                    <a:pt x="1362329" y="774065"/>
                    <a:pt x="1383284" y="746760"/>
                    <a:pt x="1404493" y="723519"/>
                  </a:cubicBezTo>
                  <a:cubicBezTo>
                    <a:pt x="1527810" y="588518"/>
                    <a:pt x="1696212" y="463931"/>
                    <a:pt x="1882267" y="439674"/>
                  </a:cubicBezTo>
                  <a:close/>
                  <a:moveTo>
                    <a:pt x="2970276" y="938657"/>
                  </a:moveTo>
                  <a:lnTo>
                    <a:pt x="3088767" y="1028065"/>
                  </a:lnTo>
                  <a:cubicBezTo>
                    <a:pt x="3145917" y="1087120"/>
                    <a:pt x="3148838" y="1094613"/>
                    <a:pt x="3151759" y="1102106"/>
                  </a:cubicBezTo>
                  <a:lnTo>
                    <a:pt x="2970276" y="938657"/>
                  </a:lnTo>
                  <a:close/>
                  <a:moveTo>
                    <a:pt x="2789555" y="1105281"/>
                  </a:moveTo>
                  <a:cubicBezTo>
                    <a:pt x="2900680" y="1121791"/>
                    <a:pt x="3013202" y="1128776"/>
                    <a:pt x="3124200" y="1146429"/>
                  </a:cubicBezTo>
                  <a:cubicBezTo>
                    <a:pt x="3100070" y="1148334"/>
                    <a:pt x="3076194" y="1149223"/>
                    <a:pt x="3052572" y="1149223"/>
                  </a:cubicBezTo>
                  <a:cubicBezTo>
                    <a:pt x="2962656" y="1149223"/>
                    <a:pt x="2875407" y="1135380"/>
                    <a:pt x="2789682" y="1105281"/>
                  </a:cubicBezTo>
                  <a:close/>
                  <a:moveTo>
                    <a:pt x="2006854" y="902716"/>
                  </a:moveTo>
                  <a:cubicBezTo>
                    <a:pt x="1992249" y="1010158"/>
                    <a:pt x="1946275" y="1113790"/>
                    <a:pt x="1864995" y="1191514"/>
                  </a:cubicBezTo>
                  <a:cubicBezTo>
                    <a:pt x="1833372" y="1221740"/>
                    <a:pt x="1795907" y="1248410"/>
                    <a:pt x="1755140" y="1269746"/>
                  </a:cubicBezTo>
                  <a:cubicBezTo>
                    <a:pt x="1878457" y="1186688"/>
                    <a:pt x="1964309" y="1043305"/>
                    <a:pt x="2005965" y="905510"/>
                  </a:cubicBezTo>
                  <a:lnTo>
                    <a:pt x="2006727" y="902716"/>
                  </a:lnTo>
                  <a:close/>
                  <a:moveTo>
                    <a:pt x="1911350" y="480695"/>
                  </a:moveTo>
                  <a:lnTo>
                    <a:pt x="1929003" y="509270"/>
                  </a:lnTo>
                  <a:cubicBezTo>
                    <a:pt x="1959610" y="568198"/>
                    <a:pt x="1979676" y="631698"/>
                    <a:pt x="1983359" y="699897"/>
                  </a:cubicBezTo>
                  <a:cubicBezTo>
                    <a:pt x="1992757" y="880364"/>
                    <a:pt x="1907921" y="1072642"/>
                    <a:pt x="1779905" y="1197991"/>
                  </a:cubicBezTo>
                  <a:cubicBezTo>
                    <a:pt x="1718437" y="1258189"/>
                    <a:pt x="1640840" y="1306830"/>
                    <a:pt x="1554226" y="1318387"/>
                  </a:cubicBezTo>
                  <a:cubicBezTo>
                    <a:pt x="1543177" y="1319911"/>
                    <a:pt x="1532001" y="1320546"/>
                    <a:pt x="1520571" y="1320546"/>
                  </a:cubicBezTo>
                  <a:cubicBezTo>
                    <a:pt x="1475232" y="1320546"/>
                    <a:pt x="1428115" y="1308989"/>
                    <a:pt x="1386713" y="1287526"/>
                  </a:cubicBezTo>
                  <a:cubicBezTo>
                    <a:pt x="1365631" y="1276096"/>
                    <a:pt x="1345565" y="1261999"/>
                    <a:pt x="1326896" y="1244854"/>
                  </a:cubicBezTo>
                  <a:lnTo>
                    <a:pt x="1301877" y="1218057"/>
                  </a:lnTo>
                  <a:cubicBezTo>
                    <a:pt x="1294638" y="1208532"/>
                    <a:pt x="1288034" y="1198499"/>
                    <a:pt x="1282446" y="1187831"/>
                  </a:cubicBezTo>
                  <a:lnTo>
                    <a:pt x="1265301" y="1145540"/>
                  </a:lnTo>
                  <a:cubicBezTo>
                    <a:pt x="1264920" y="1144143"/>
                    <a:pt x="1264539" y="1142746"/>
                    <a:pt x="1264158" y="1141222"/>
                  </a:cubicBezTo>
                  <a:lnTo>
                    <a:pt x="1264031" y="1140587"/>
                  </a:lnTo>
                  <a:cubicBezTo>
                    <a:pt x="1234948" y="1008253"/>
                    <a:pt x="1352423" y="856869"/>
                    <a:pt x="1437894" y="763016"/>
                  </a:cubicBezTo>
                  <a:cubicBezTo>
                    <a:pt x="1566672" y="621792"/>
                    <a:pt x="1719580" y="504317"/>
                    <a:pt x="1911223" y="480695"/>
                  </a:cubicBezTo>
                  <a:close/>
                  <a:moveTo>
                    <a:pt x="1031367" y="0"/>
                  </a:moveTo>
                  <a:cubicBezTo>
                    <a:pt x="899795" y="0"/>
                    <a:pt x="768223" y="16256"/>
                    <a:pt x="641731" y="49657"/>
                  </a:cubicBezTo>
                  <a:cubicBezTo>
                    <a:pt x="461899" y="97155"/>
                    <a:pt x="299466" y="167005"/>
                    <a:pt x="159385" y="291846"/>
                  </a:cubicBezTo>
                  <a:lnTo>
                    <a:pt x="42037" y="408305"/>
                  </a:lnTo>
                  <a:cubicBezTo>
                    <a:pt x="36068" y="414782"/>
                    <a:pt x="59944" y="424561"/>
                    <a:pt x="76073" y="424561"/>
                  </a:cubicBezTo>
                  <a:lnTo>
                    <a:pt x="5969" y="496824"/>
                  </a:lnTo>
                  <a:cubicBezTo>
                    <a:pt x="0" y="503301"/>
                    <a:pt x="24130" y="513207"/>
                    <a:pt x="40259" y="513207"/>
                  </a:cubicBezTo>
                  <a:cubicBezTo>
                    <a:pt x="45466" y="513207"/>
                    <a:pt x="49784" y="512191"/>
                    <a:pt x="51943" y="509778"/>
                  </a:cubicBezTo>
                  <a:cubicBezTo>
                    <a:pt x="181610" y="370078"/>
                    <a:pt x="329057" y="247396"/>
                    <a:pt x="504063" y="168783"/>
                  </a:cubicBezTo>
                  <a:cubicBezTo>
                    <a:pt x="669163" y="94488"/>
                    <a:pt x="851027" y="55245"/>
                    <a:pt x="1032256" y="55245"/>
                  </a:cubicBezTo>
                  <a:cubicBezTo>
                    <a:pt x="1052703" y="55245"/>
                    <a:pt x="1073023" y="55753"/>
                    <a:pt x="1093470" y="56769"/>
                  </a:cubicBezTo>
                  <a:cubicBezTo>
                    <a:pt x="1293495" y="66675"/>
                    <a:pt x="1477518" y="118237"/>
                    <a:pt x="1646174" y="227457"/>
                  </a:cubicBezTo>
                  <a:cubicBezTo>
                    <a:pt x="1729486" y="281432"/>
                    <a:pt x="1806194" y="345694"/>
                    <a:pt x="1867789" y="421386"/>
                  </a:cubicBezTo>
                  <a:cubicBezTo>
                    <a:pt x="1716532" y="439420"/>
                    <a:pt x="1579118" y="511683"/>
                    <a:pt x="1458087" y="614426"/>
                  </a:cubicBezTo>
                  <a:cubicBezTo>
                    <a:pt x="1316101" y="735076"/>
                    <a:pt x="1178052" y="921893"/>
                    <a:pt x="1213739" y="1120775"/>
                  </a:cubicBezTo>
                  <a:lnTo>
                    <a:pt x="1216152" y="1132713"/>
                  </a:lnTo>
                  <a:cubicBezTo>
                    <a:pt x="1219327" y="1145540"/>
                    <a:pt x="1221359" y="1152525"/>
                    <a:pt x="1223772" y="1159383"/>
                  </a:cubicBezTo>
                  <a:cubicBezTo>
                    <a:pt x="1271143" y="1291590"/>
                    <a:pt x="1421003" y="1343025"/>
                    <a:pt x="1560449" y="1343025"/>
                  </a:cubicBezTo>
                  <a:cubicBezTo>
                    <a:pt x="1613154" y="1343025"/>
                    <a:pt x="1664335" y="1335659"/>
                    <a:pt x="1708023" y="1322451"/>
                  </a:cubicBezTo>
                  <a:cubicBezTo>
                    <a:pt x="1907540" y="1262253"/>
                    <a:pt x="2041271" y="1087120"/>
                    <a:pt x="2059305" y="881253"/>
                  </a:cubicBezTo>
                  <a:cubicBezTo>
                    <a:pt x="2069465" y="764540"/>
                    <a:pt x="2045970" y="655955"/>
                    <a:pt x="1998726" y="558419"/>
                  </a:cubicBezTo>
                  <a:lnTo>
                    <a:pt x="1956054" y="477012"/>
                  </a:lnTo>
                  <a:cubicBezTo>
                    <a:pt x="1966214" y="476504"/>
                    <a:pt x="1976247" y="476377"/>
                    <a:pt x="1986407" y="476377"/>
                  </a:cubicBezTo>
                  <a:cubicBezTo>
                    <a:pt x="2190496" y="476377"/>
                    <a:pt x="2388235" y="566293"/>
                    <a:pt x="2559558" y="670052"/>
                  </a:cubicBezTo>
                  <a:cubicBezTo>
                    <a:pt x="2770378" y="797814"/>
                    <a:pt x="2959227" y="960628"/>
                    <a:pt x="3137027" y="1130681"/>
                  </a:cubicBezTo>
                  <a:cubicBezTo>
                    <a:pt x="2993771" y="1106932"/>
                    <a:pt x="2847848" y="1102360"/>
                    <a:pt x="2705481" y="1072642"/>
                  </a:cubicBezTo>
                  <a:lnTo>
                    <a:pt x="2685034" y="1072134"/>
                  </a:lnTo>
                  <a:lnTo>
                    <a:pt x="2679573" y="1081659"/>
                  </a:lnTo>
                  <a:cubicBezTo>
                    <a:pt x="2809875" y="1142492"/>
                    <a:pt x="2938907" y="1168781"/>
                    <a:pt x="3070098" y="1168781"/>
                  </a:cubicBezTo>
                  <a:cubicBezTo>
                    <a:pt x="3116326" y="1168781"/>
                    <a:pt x="3162681" y="1165479"/>
                    <a:pt x="3209544" y="1159383"/>
                  </a:cubicBezTo>
                  <a:lnTo>
                    <a:pt x="3209671" y="1159383"/>
                  </a:lnTo>
                  <a:lnTo>
                    <a:pt x="3209798" y="1159383"/>
                  </a:lnTo>
                  <a:lnTo>
                    <a:pt x="3210814" y="1159256"/>
                  </a:lnTo>
                  <a:lnTo>
                    <a:pt x="3211322" y="1159129"/>
                  </a:lnTo>
                  <a:lnTo>
                    <a:pt x="3218942" y="1156208"/>
                  </a:lnTo>
                  <a:cubicBezTo>
                    <a:pt x="3208528" y="1129538"/>
                    <a:pt x="3199765" y="1106805"/>
                    <a:pt x="3191002" y="1084199"/>
                  </a:cubicBezTo>
                  <a:lnTo>
                    <a:pt x="3190748" y="1083056"/>
                  </a:lnTo>
                  <a:lnTo>
                    <a:pt x="3022346" y="646938"/>
                  </a:lnTo>
                  <a:cubicBezTo>
                    <a:pt x="3019552" y="639953"/>
                    <a:pt x="3003296" y="636016"/>
                    <a:pt x="2990469" y="636016"/>
                  </a:cubicBezTo>
                  <a:cubicBezTo>
                    <a:pt x="2980563" y="636016"/>
                    <a:pt x="2972689" y="638302"/>
                    <a:pt x="2974594" y="643255"/>
                  </a:cubicBezTo>
                  <a:lnTo>
                    <a:pt x="3119374" y="1018794"/>
                  </a:lnTo>
                  <a:cubicBezTo>
                    <a:pt x="3045333" y="956945"/>
                    <a:pt x="2965831" y="902335"/>
                    <a:pt x="2884424" y="850011"/>
                  </a:cubicBezTo>
                  <a:lnTo>
                    <a:pt x="2584069" y="654685"/>
                  </a:lnTo>
                  <a:cubicBezTo>
                    <a:pt x="2413381" y="546989"/>
                    <a:pt x="2225802" y="448310"/>
                    <a:pt x="2023110" y="422148"/>
                  </a:cubicBezTo>
                  <a:cubicBezTo>
                    <a:pt x="1995805" y="418592"/>
                    <a:pt x="1968881" y="416941"/>
                    <a:pt x="1942338" y="416941"/>
                  </a:cubicBezTo>
                  <a:cubicBezTo>
                    <a:pt x="1932813" y="416941"/>
                    <a:pt x="1923415" y="417195"/>
                    <a:pt x="1914017" y="417576"/>
                  </a:cubicBezTo>
                  <a:lnTo>
                    <a:pt x="1858899" y="352298"/>
                  </a:lnTo>
                  <a:cubicBezTo>
                    <a:pt x="1721739" y="200406"/>
                    <a:pt x="1542161" y="68707"/>
                    <a:pt x="1337945" y="29337"/>
                  </a:cubicBezTo>
                  <a:cubicBezTo>
                    <a:pt x="1237361" y="9906"/>
                    <a:pt x="1134364" y="0"/>
                    <a:pt x="1031367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7144726" y="3816591"/>
            <a:ext cx="3231594" cy="1326909"/>
            <a:chOff x="0" y="0"/>
            <a:chExt cx="3231591" cy="1326909"/>
          </a:xfrm>
        </p:grpSpPr>
        <p:sp>
          <p:nvSpPr>
            <p:cNvPr id="10" name="Freeform 10"/>
            <p:cNvSpPr/>
            <p:nvPr/>
          </p:nvSpPr>
          <p:spPr>
            <a:xfrm>
              <a:off x="-4699" y="0"/>
              <a:ext cx="3237611" cy="1327023"/>
            </a:xfrm>
            <a:custGeom>
              <a:avLst/>
              <a:gdLst/>
              <a:ahLst/>
              <a:cxnLst/>
              <a:rect l="l" t="t" r="r" b="b"/>
              <a:pathLst>
                <a:path w="3237611" h="1327023">
                  <a:moveTo>
                    <a:pt x="1081659" y="19304"/>
                  </a:moveTo>
                  <a:cubicBezTo>
                    <a:pt x="1086358" y="19304"/>
                    <a:pt x="1091184" y="19304"/>
                    <a:pt x="1095883" y="19431"/>
                  </a:cubicBezTo>
                  <a:cubicBezTo>
                    <a:pt x="1201674" y="20447"/>
                    <a:pt x="1314069" y="26670"/>
                    <a:pt x="1414780" y="61468"/>
                  </a:cubicBezTo>
                  <a:cubicBezTo>
                    <a:pt x="1487043" y="86487"/>
                    <a:pt x="1554988" y="123825"/>
                    <a:pt x="1618234" y="167386"/>
                  </a:cubicBezTo>
                  <a:cubicBezTo>
                    <a:pt x="1513078" y="112395"/>
                    <a:pt x="1399540" y="74549"/>
                    <a:pt x="1288923" y="56896"/>
                  </a:cubicBezTo>
                  <a:cubicBezTo>
                    <a:pt x="1210564" y="44450"/>
                    <a:pt x="1132078" y="38100"/>
                    <a:pt x="1054100" y="38100"/>
                  </a:cubicBezTo>
                  <a:cubicBezTo>
                    <a:pt x="725678" y="38100"/>
                    <a:pt x="407924" y="149098"/>
                    <a:pt x="158623" y="371983"/>
                  </a:cubicBezTo>
                  <a:cubicBezTo>
                    <a:pt x="255524" y="273939"/>
                    <a:pt x="363728" y="191643"/>
                    <a:pt x="493903" y="137541"/>
                  </a:cubicBezTo>
                  <a:cubicBezTo>
                    <a:pt x="680212" y="60325"/>
                    <a:pt x="880110" y="19304"/>
                    <a:pt x="1081659" y="19304"/>
                  </a:cubicBezTo>
                  <a:close/>
                  <a:moveTo>
                    <a:pt x="1964563" y="406908"/>
                  </a:moveTo>
                  <a:cubicBezTo>
                    <a:pt x="2070100" y="406908"/>
                    <a:pt x="2172208" y="433070"/>
                    <a:pt x="2270252" y="471805"/>
                  </a:cubicBezTo>
                  <a:cubicBezTo>
                    <a:pt x="2199005" y="450723"/>
                    <a:pt x="2126107" y="436118"/>
                    <a:pt x="2051812" y="430403"/>
                  </a:cubicBezTo>
                  <a:lnTo>
                    <a:pt x="1941068" y="430149"/>
                  </a:lnTo>
                  <a:lnTo>
                    <a:pt x="1924431" y="408305"/>
                  </a:lnTo>
                  <a:lnTo>
                    <a:pt x="1929257" y="407924"/>
                  </a:lnTo>
                  <a:cubicBezTo>
                    <a:pt x="1941068" y="407289"/>
                    <a:pt x="1952879" y="406908"/>
                    <a:pt x="1964690" y="406908"/>
                  </a:cubicBezTo>
                  <a:close/>
                  <a:moveTo>
                    <a:pt x="1879092" y="413639"/>
                  </a:moveTo>
                  <a:lnTo>
                    <a:pt x="1895729" y="434975"/>
                  </a:lnTo>
                  <a:cubicBezTo>
                    <a:pt x="1742186" y="456565"/>
                    <a:pt x="1604391" y="528955"/>
                    <a:pt x="1487932" y="643001"/>
                  </a:cubicBezTo>
                  <a:cubicBezTo>
                    <a:pt x="1440053" y="689864"/>
                    <a:pt x="1392936" y="740410"/>
                    <a:pt x="1351407" y="794766"/>
                  </a:cubicBezTo>
                  <a:cubicBezTo>
                    <a:pt x="1369822" y="764159"/>
                    <a:pt x="1389888" y="736092"/>
                    <a:pt x="1410335" y="712216"/>
                  </a:cubicBezTo>
                  <a:cubicBezTo>
                    <a:pt x="1529461" y="573405"/>
                    <a:pt x="1693799" y="443611"/>
                    <a:pt x="1878965" y="413512"/>
                  </a:cubicBezTo>
                  <a:close/>
                  <a:moveTo>
                    <a:pt x="2982214" y="878332"/>
                  </a:moveTo>
                  <a:lnTo>
                    <a:pt x="3103499" y="964057"/>
                  </a:lnTo>
                  <a:cubicBezTo>
                    <a:pt x="3162427" y="1021334"/>
                    <a:pt x="3165602" y="1028700"/>
                    <a:pt x="3168777" y="1036066"/>
                  </a:cubicBezTo>
                  <a:lnTo>
                    <a:pt x="2982214" y="878332"/>
                  </a:lnTo>
                  <a:close/>
                  <a:moveTo>
                    <a:pt x="2806700" y="1050671"/>
                  </a:moveTo>
                  <a:cubicBezTo>
                    <a:pt x="2918333" y="1063752"/>
                    <a:pt x="3030982" y="1067181"/>
                    <a:pt x="3142488" y="1081405"/>
                  </a:cubicBezTo>
                  <a:cubicBezTo>
                    <a:pt x="3109341" y="1085088"/>
                    <a:pt x="3076575" y="1086866"/>
                    <a:pt x="3043936" y="1086866"/>
                  </a:cubicBezTo>
                  <a:cubicBezTo>
                    <a:pt x="2963418" y="1086866"/>
                    <a:pt x="2884678" y="1075436"/>
                    <a:pt x="2806700" y="1050671"/>
                  </a:cubicBezTo>
                  <a:close/>
                  <a:moveTo>
                    <a:pt x="2018030" y="872744"/>
                  </a:moveTo>
                  <a:cubicBezTo>
                    <a:pt x="2006727" y="980694"/>
                    <a:pt x="1964055" y="1085596"/>
                    <a:pt x="1885315" y="1165860"/>
                  </a:cubicBezTo>
                  <a:cubicBezTo>
                    <a:pt x="1854708" y="1197102"/>
                    <a:pt x="1818005" y="1224915"/>
                    <a:pt x="1778000" y="1247521"/>
                  </a:cubicBezTo>
                  <a:cubicBezTo>
                    <a:pt x="1898650" y="1160653"/>
                    <a:pt x="1980057" y="1014603"/>
                    <a:pt x="2017268" y="875665"/>
                  </a:cubicBezTo>
                  <a:lnTo>
                    <a:pt x="2018030" y="872744"/>
                  </a:lnTo>
                  <a:close/>
                  <a:moveTo>
                    <a:pt x="1909318" y="453898"/>
                  </a:moveTo>
                  <a:lnTo>
                    <a:pt x="1927860" y="481838"/>
                  </a:lnTo>
                  <a:cubicBezTo>
                    <a:pt x="1960372" y="539750"/>
                    <a:pt x="1982343" y="602742"/>
                    <a:pt x="1988058" y="670687"/>
                  </a:cubicBezTo>
                  <a:cubicBezTo>
                    <a:pt x="2003171" y="850773"/>
                    <a:pt x="1924304" y="1045591"/>
                    <a:pt x="1800225" y="1174877"/>
                  </a:cubicBezTo>
                  <a:cubicBezTo>
                    <a:pt x="1740662" y="1236980"/>
                    <a:pt x="1664589" y="1287907"/>
                    <a:pt x="1578483" y="1302258"/>
                  </a:cubicBezTo>
                  <a:cubicBezTo>
                    <a:pt x="1564767" y="1304544"/>
                    <a:pt x="1550797" y="1305687"/>
                    <a:pt x="1536573" y="1305687"/>
                  </a:cubicBezTo>
                  <a:cubicBezTo>
                    <a:pt x="1493774" y="1305687"/>
                    <a:pt x="1449705" y="1295654"/>
                    <a:pt x="1410208" y="1276731"/>
                  </a:cubicBezTo>
                  <a:cubicBezTo>
                    <a:pt x="1388872" y="1266063"/>
                    <a:pt x="1368298" y="1252601"/>
                    <a:pt x="1349121" y="1235964"/>
                  </a:cubicBezTo>
                  <a:lnTo>
                    <a:pt x="1323213" y="1209929"/>
                  </a:lnTo>
                  <a:cubicBezTo>
                    <a:pt x="1315593" y="1200658"/>
                    <a:pt x="1308735" y="1190752"/>
                    <a:pt x="1302893" y="1180338"/>
                  </a:cubicBezTo>
                  <a:lnTo>
                    <a:pt x="1284605" y="1138428"/>
                  </a:lnTo>
                  <a:cubicBezTo>
                    <a:pt x="1284224" y="1137031"/>
                    <a:pt x="1283716" y="1135634"/>
                    <a:pt x="1283335" y="1134237"/>
                  </a:cubicBezTo>
                  <a:lnTo>
                    <a:pt x="1283081" y="1133602"/>
                  </a:lnTo>
                  <a:cubicBezTo>
                    <a:pt x="1249807" y="1002157"/>
                    <a:pt x="1362583" y="847217"/>
                    <a:pt x="1445133" y="750824"/>
                  </a:cubicBezTo>
                  <a:cubicBezTo>
                    <a:pt x="1569466" y="605663"/>
                    <a:pt x="1718564" y="483362"/>
                    <a:pt x="1909445" y="453898"/>
                  </a:cubicBezTo>
                  <a:close/>
                  <a:moveTo>
                    <a:pt x="1065022" y="0"/>
                  </a:moveTo>
                  <a:cubicBezTo>
                    <a:pt x="916813" y="0"/>
                    <a:pt x="768350" y="20447"/>
                    <a:pt x="626999" y="62611"/>
                  </a:cubicBezTo>
                  <a:cubicBezTo>
                    <a:pt x="448818" y="115697"/>
                    <a:pt x="288544" y="190500"/>
                    <a:pt x="152527" y="319659"/>
                  </a:cubicBezTo>
                  <a:lnTo>
                    <a:pt x="38862" y="439801"/>
                  </a:lnTo>
                  <a:cubicBezTo>
                    <a:pt x="33274" y="446278"/>
                    <a:pt x="56261" y="455041"/>
                    <a:pt x="72390" y="455041"/>
                  </a:cubicBezTo>
                  <a:cubicBezTo>
                    <a:pt x="72771" y="455041"/>
                    <a:pt x="73152" y="455041"/>
                    <a:pt x="73533" y="455041"/>
                  </a:cubicBezTo>
                  <a:lnTo>
                    <a:pt x="5588" y="529336"/>
                  </a:lnTo>
                  <a:cubicBezTo>
                    <a:pt x="0" y="535813"/>
                    <a:pt x="22987" y="544576"/>
                    <a:pt x="39116" y="544576"/>
                  </a:cubicBezTo>
                  <a:cubicBezTo>
                    <a:pt x="44831" y="544576"/>
                    <a:pt x="49657" y="543433"/>
                    <a:pt x="52070" y="540766"/>
                  </a:cubicBezTo>
                  <a:cubicBezTo>
                    <a:pt x="177292" y="397129"/>
                    <a:pt x="320929" y="269875"/>
                    <a:pt x="493268" y="185801"/>
                  </a:cubicBezTo>
                  <a:cubicBezTo>
                    <a:pt x="667639" y="100838"/>
                    <a:pt x="862457" y="55245"/>
                    <a:pt x="1056640" y="55245"/>
                  </a:cubicBezTo>
                  <a:cubicBezTo>
                    <a:pt x="1064006" y="55245"/>
                    <a:pt x="1071499" y="55372"/>
                    <a:pt x="1078865" y="55499"/>
                  </a:cubicBezTo>
                  <a:cubicBezTo>
                    <a:pt x="1279017" y="59055"/>
                    <a:pt x="1464691" y="105029"/>
                    <a:pt x="1636649" y="208915"/>
                  </a:cubicBezTo>
                  <a:cubicBezTo>
                    <a:pt x="1721612" y="260223"/>
                    <a:pt x="1800352" y="322072"/>
                    <a:pt x="1864233" y="395859"/>
                  </a:cubicBezTo>
                  <a:cubicBezTo>
                    <a:pt x="1713611" y="418592"/>
                    <a:pt x="1578483" y="495173"/>
                    <a:pt x="1460754" y="601599"/>
                  </a:cubicBezTo>
                  <a:cubicBezTo>
                    <a:pt x="1322578" y="726567"/>
                    <a:pt x="1190498" y="917702"/>
                    <a:pt x="1232281" y="1115314"/>
                  </a:cubicBezTo>
                  <a:lnTo>
                    <a:pt x="1235075" y="1127252"/>
                  </a:lnTo>
                  <a:cubicBezTo>
                    <a:pt x="1238631" y="1139952"/>
                    <a:pt x="1240790" y="1146810"/>
                    <a:pt x="1243584" y="1153668"/>
                  </a:cubicBezTo>
                  <a:cubicBezTo>
                    <a:pt x="1292987" y="1278763"/>
                    <a:pt x="1433957" y="1327023"/>
                    <a:pt x="1568196" y="1327023"/>
                  </a:cubicBezTo>
                  <a:cubicBezTo>
                    <a:pt x="1627124" y="1327023"/>
                    <a:pt x="1684655" y="1317752"/>
                    <a:pt x="1732661" y="1301623"/>
                  </a:cubicBezTo>
                  <a:cubicBezTo>
                    <a:pt x="1930146" y="1235202"/>
                    <a:pt x="2058416" y="1056005"/>
                    <a:pt x="2069973" y="849630"/>
                  </a:cubicBezTo>
                  <a:cubicBezTo>
                    <a:pt x="2076577" y="732663"/>
                    <a:pt x="2049653" y="624840"/>
                    <a:pt x="1999361" y="528828"/>
                  </a:cubicBezTo>
                  <a:lnTo>
                    <a:pt x="1954149" y="448818"/>
                  </a:lnTo>
                  <a:cubicBezTo>
                    <a:pt x="1971548" y="447548"/>
                    <a:pt x="1988947" y="446913"/>
                    <a:pt x="2006346" y="446913"/>
                  </a:cubicBezTo>
                  <a:cubicBezTo>
                    <a:pt x="2202688" y="446913"/>
                    <a:pt x="2395093" y="528066"/>
                    <a:pt x="2563241" y="622935"/>
                  </a:cubicBezTo>
                  <a:cubicBezTo>
                    <a:pt x="2777871" y="744093"/>
                    <a:pt x="2971800" y="900938"/>
                    <a:pt x="3154807" y="1065403"/>
                  </a:cubicBezTo>
                  <a:cubicBezTo>
                    <a:pt x="3010916" y="1046226"/>
                    <a:pt x="2864866" y="1046099"/>
                    <a:pt x="2721737" y="1020826"/>
                  </a:cubicBezTo>
                  <a:lnTo>
                    <a:pt x="2701290" y="1020953"/>
                  </a:lnTo>
                  <a:lnTo>
                    <a:pt x="2696083" y="1030605"/>
                  </a:lnTo>
                  <a:cubicBezTo>
                    <a:pt x="2818130" y="1083056"/>
                    <a:pt x="2938018" y="1105916"/>
                    <a:pt x="3058922" y="1105916"/>
                  </a:cubicBezTo>
                  <a:cubicBezTo>
                    <a:pt x="3115056" y="1105916"/>
                    <a:pt x="3171444" y="1100963"/>
                    <a:pt x="3228340" y="1091692"/>
                  </a:cubicBezTo>
                  <a:lnTo>
                    <a:pt x="3228467" y="1091692"/>
                  </a:lnTo>
                  <a:lnTo>
                    <a:pt x="3228594" y="1091692"/>
                  </a:lnTo>
                  <a:lnTo>
                    <a:pt x="3229610" y="1091438"/>
                  </a:lnTo>
                  <a:lnTo>
                    <a:pt x="3230118" y="1091311"/>
                  </a:lnTo>
                  <a:lnTo>
                    <a:pt x="3237611" y="1088136"/>
                  </a:lnTo>
                  <a:cubicBezTo>
                    <a:pt x="3226308" y="1061720"/>
                    <a:pt x="3216910" y="1039368"/>
                    <a:pt x="3207385" y="1017016"/>
                  </a:cubicBezTo>
                  <a:lnTo>
                    <a:pt x="3207130" y="1015873"/>
                  </a:lnTo>
                  <a:lnTo>
                    <a:pt x="3025139" y="585216"/>
                  </a:lnTo>
                  <a:cubicBezTo>
                    <a:pt x="3022345" y="578612"/>
                    <a:pt x="3007486" y="575310"/>
                    <a:pt x="2995041" y="575310"/>
                  </a:cubicBezTo>
                  <a:cubicBezTo>
                    <a:pt x="2984245" y="575310"/>
                    <a:pt x="2975101" y="577850"/>
                    <a:pt x="2977388" y="583057"/>
                  </a:cubicBezTo>
                  <a:lnTo>
                    <a:pt x="3133724" y="953897"/>
                  </a:lnTo>
                  <a:cubicBezTo>
                    <a:pt x="3057779" y="894461"/>
                    <a:pt x="2976626" y="842264"/>
                    <a:pt x="2893695" y="792607"/>
                  </a:cubicBezTo>
                  <a:lnTo>
                    <a:pt x="2587244" y="606679"/>
                  </a:lnTo>
                  <a:cubicBezTo>
                    <a:pt x="2413254" y="504317"/>
                    <a:pt x="2222754" y="411607"/>
                    <a:pt x="2019300" y="391795"/>
                  </a:cubicBezTo>
                  <a:cubicBezTo>
                    <a:pt x="1998599" y="389763"/>
                    <a:pt x="1978279" y="388874"/>
                    <a:pt x="1958086" y="388874"/>
                  </a:cubicBezTo>
                  <a:cubicBezTo>
                    <a:pt x="1941957" y="388874"/>
                    <a:pt x="1925955" y="389509"/>
                    <a:pt x="1910080" y="390652"/>
                  </a:cubicBezTo>
                  <a:lnTo>
                    <a:pt x="1852930" y="327152"/>
                  </a:lnTo>
                  <a:cubicBezTo>
                    <a:pt x="1711071" y="179578"/>
                    <a:pt x="1527429" y="53594"/>
                    <a:pt x="1322197" y="20574"/>
                  </a:cubicBezTo>
                  <a:cubicBezTo>
                    <a:pt x="1237488" y="6985"/>
                    <a:pt x="1151255" y="0"/>
                    <a:pt x="1065022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221541" y="1722460"/>
            <a:ext cx="3193628" cy="1299362"/>
            <a:chOff x="0" y="0"/>
            <a:chExt cx="3193631" cy="1299362"/>
          </a:xfrm>
        </p:grpSpPr>
        <p:sp>
          <p:nvSpPr>
            <p:cNvPr id="12" name="Freeform 12"/>
            <p:cNvSpPr/>
            <p:nvPr/>
          </p:nvSpPr>
          <p:spPr>
            <a:xfrm>
              <a:off x="-1016" y="0"/>
              <a:ext cx="3196209" cy="1299210"/>
            </a:xfrm>
            <a:custGeom>
              <a:avLst/>
              <a:gdLst/>
              <a:ahLst/>
              <a:cxnLst/>
              <a:rect l="l" t="t" r="r" b="b"/>
              <a:pathLst>
                <a:path w="3196209" h="1299210">
                  <a:moveTo>
                    <a:pt x="2064385" y="196342"/>
                  </a:moveTo>
                  <a:cubicBezTo>
                    <a:pt x="1990598" y="205105"/>
                    <a:pt x="1917827" y="220472"/>
                    <a:pt x="1847342" y="244475"/>
                  </a:cubicBezTo>
                  <a:lnTo>
                    <a:pt x="1745488" y="287909"/>
                  </a:lnTo>
                  <a:lnTo>
                    <a:pt x="1721612" y="274447"/>
                  </a:lnTo>
                  <a:lnTo>
                    <a:pt x="1725803" y="272161"/>
                  </a:lnTo>
                  <a:cubicBezTo>
                    <a:pt x="1831594" y="219456"/>
                    <a:pt x="1947291" y="199771"/>
                    <a:pt x="2064385" y="196342"/>
                  </a:cubicBezTo>
                  <a:close/>
                  <a:moveTo>
                    <a:pt x="2878963" y="289179"/>
                  </a:moveTo>
                  <a:lnTo>
                    <a:pt x="3024251" y="320167"/>
                  </a:lnTo>
                  <a:cubicBezTo>
                    <a:pt x="3100959" y="349504"/>
                    <a:pt x="3106801" y="355092"/>
                    <a:pt x="3112643" y="360680"/>
                  </a:cubicBezTo>
                  <a:lnTo>
                    <a:pt x="2879090" y="289306"/>
                  </a:lnTo>
                  <a:close/>
                  <a:moveTo>
                    <a:pt x="3106293" y="412496"/>
                  </a:moveTo>
                  <a:cubicBezTo>
                    <a:pt x="3005582" y="469392"/>
                    <a:pt x="2899918" y="505460"/>
                    <a:pt x="2785618" y="516763"/>
                  </a:cubicBezTo>
                  <a:cubicBezTo>
                    <a:pt x="2893314" y="484759"/>
                    <a:pt x="2998216" y="443484"/>
                    <a:pt x="3106293" y="412496"/>
                  </a:cubicBezTo>
                  <a:close/>
                  <a:moveTo>
                    <a:pt x="1681988" y="297180"/>
                  </a:moveTo>
                  <a:lnTo>
                    <a:pt x="1705737" y="310261"/>
                  </a:lnTo>
                  <a:cubicBezTo>
                    <a:pt x="1573149" y="390779"/>
                    <a:pt x="1475105" y="511556"/>
                    <a:pt x="1413002" y="662305"/>
                  </a:cubicBezTo>
                  <a:cubicBezTo>
                    <a:pt x="1387475" y="724281"/>
                    <a:pt x="1364107" y="789305"/>
                    <a:pt x="1347470" y="855599"/>
                  </a:cubicBezTo>
                  <a:cubicBezTo>
                    <a:pt x="1352296" y="820166"/>
                    <a:pt x="1359662" y="786511"/>
                    <a:pt x="1369060" y="756539"/>
                  </a:cubicBezTo>
                  <a:cubicBezTo>
                    <a:pt x="1423797" y="582041"/>
                    <a:pt x="1523619" y="398018"/>
                    <a:pt x="1681988" y="297180"/>
                  </a:cubicBezTo>
                  <a:close/>
                  <a:moveTo>
                    <a:pt x="1167384" y="154813"/>
                  </a:moveTo>
                  <a:cubicBezTo>
                    <a:pt x="1226947" y="154813"/>
                    <a:pt x="1286637" y="161925"/>
                    <a:pt x="1345184" y="173736"/>
                  </a:cubicBezTo>
                  <a:cubicBezTo>
                    <a:pt x="1316736" y="171577"/>
                    <a:pt x="1288288" y="170434"/>
                    <a:pt x="1259967" y="170434"/>
                  </a:cubicBezTo>
                  <a:cubicBezTo>
                    <a:pt x="1170178" y="170434"/>
                    <a:pt x="1081532" y="181229"/>
                    <a:pt x="998982" y="202057"/>
                  </a:cubicBezTo>
                  <a:cubicBezTo>
                    <a:pt x="597916" y="303276"/>
                    <a:pt x="259334" y="562356"/>
                    <a:pt x="84455" y="937387"/>
                  </a:cubicBezTo>
                  <a:cubicBezTo>
                    <a:pt x="134874" y="808990"/>
                    <a:pt x="201803" y="690753"/>
                    <a:pt x="300101" y="589661"/>
                  </a:cubicBezTo>
                  <a:cubicBezTo>
                    <a:pt x="444246" y="441960"/>
                    <a:pt x="616458" y="323342"/>
                    <a:pt x="806831" y="243840"/>
                  </a:cubicBezTo>
                  <a:cubicBezTo>
                    <a:pt x="904367" y="203073"/>
                    <a:pt x="1010158" y="164338"/>
                    <a:pt x="1116457" y="156718"/>
                  </a:cubicBezTo>
                  <a:cubicBezTo>
                    <a:pt x="1133348" y="155448"/>
                    <a:pt x="1150366" y="154940"/>
                    <a:pt x="1167257" y="154940"/>
                  </a:cubicBezTo>
                  <a:close/>
                  <a:moveTo>
                    <a:pt x="1990725" y="664083"/>
                  </a:moveTo>
                  <a:cubicBezTo>
                    <a:pt x="2022856" y="767715"/>
                    <a:pt x="2025015" y="880999"/>
                    <a:pt x="1984375" y="985774"/>
                  </a:cubicBezTo>
                  <a:cubicBezTo>
                    <a:pt x="1968500" y="1026541"/>
                    <a:pt x="1945894" y="1066546"/>
                    <a:pt x="1917954" y="1103122"/>
                  </a:cubicBezTo>
                  <a:cubicBezTo>
                    <a:pt x="1994535" y="975741"/>
                    <a:pt x="2011807" y="809371"/>
                    <a:pt x="1991233" y="667004"/>
                  </a:cubicBezTo>
                  <a:lnTo>
                    <a:pt x="1990725" y="664083"/>
                  </a:lnTo>
                  <a:close/>
                  <a:moveTo>
                    <a:pt x="1725676" y="322199"/>
                  </a:moveTo>
                  <a:lnTo>
                    <a:pt x="1753743" y="340614"/>
                  </a:lnTo>
                  <a:cubicBezTo>
                    <a:pt x="1806448" y="381000"/>
                    <a:pt x="1851533" y="430149"/>
                    <a:pt x="1883537" y="490474"/>
                  </a:cubicBezTo>
                  <a:cubicBezTo>
                    <a:pt x="1968373" y="649986"/>
                    <a:pt x="1972818" y="860171"/>
                    <a:pt x="1909826" y="1027938"/>
                  </a:cubicBezTo>
                  <a:cubicBezTo>
                    <a:pt x="1879600" y="1108456"/>
                    <a:pt x="1829816" y="1185291"/>
                    <a:pt x="1756283" y="1232408"/>
                  </a:cubicBezTo>
                  <a:cubicBezTo>
                    <a:pt x="1712595" y="1260348"/>
                    <a:pt x="1657604" y="1275588"/>
                    <a:pt x="1603121" y="1275588"/>
                  </a:cubicBezTo>
                  <a:cubicBezTo>
                    <a:pt x="1599184" y="1275588"/>
                    <a:pt x="1595374" y="1275461"/>
                    <a:pt x="1591437" y="1275334"/>
                  </a:cubicBezTo>
                  <a:cubicBezTo>
                    <a:pt x="1567561" y="1273937"/>
                    <a:pt x="1543431" y="1269619"/>
                    <a:pt x="1519301" y="1261999"/>
                  </a:cubicBezTo>
                  <a:lnTo>
                    <a:pt x="1485265" y="1248283"/>
                  </a:lnTo>
                  <a:cubicBezTo>
                    <a:pt x="1474597" y="1242695"/>
                    <a:pt x="1464437" y="1236472"/>
                    <a:pt x="1454912" y="1229106"/>
                  </a:cubicBezTo>
                  <a:lnTo>
                    <a:pt x="1421638" y="1197864"/>
                  </a:lnTo>
                  <a:cubicBezTo>
                    <a:pt x="1420749" y="1196721"/>
                    <a:pt x="1419733" y="1195578"/>
                    <a:pt x="1418844" y="1194435"/>
                  </a:cubicBezTo>
                  <a:lnTo>
                    <a:pt x="1418336" y="1193927"/>
                  </a:lnTo>
                  <a:cubicBezTo>
                    <a:pt x="1336040" y="1086231"/>
                    <a:pt x="1378458" y="899414"/>
                    <a:pt x="1416304" y="778256"/>
                  </a:cubicBezTo>
                  <a:cubicBezTo>
                    <a:pt x="1473200" y="595884"/>
                    <a:pt x="1562100" y="424688"/>
                    <a:pt x="1725803" y="322326"/>
                  </a:cubicBezTo>
                  <a:close/>
                  <a:moveTo>
                    <a:pt x="2793619" y="0"/>
                  </a:moveTo>
                  <a:cubicBezTo>
                    <a:pt x="2777744" y="0"/>
                    <a:pt x="2750947" y="12700"/>
                    <a:pt x="2757932" y="19431"/>
                  </a:cubicBezTo>
                  <a:lnTo>
                    <a:pt x="3047873" y="298450"/>
                  </a:lnTo>
                  <a:cubicBezTo>
                    <a:pt x="2954655" y="273685"/>
                    <a:pt x="2859532" y="257810"/>
                    <a:pt x="2763647" y="244856"/>
                  </a:cubicBezTo>
                  <a:lnTo>
                    <a:pt x="2408936" y="195199"/>
                  </a:lnTo>
                  <a:cubicBezTo>
                    <a:pt x="2318512" y="183769"/>
                    <a:pt x="2225802" y="175387"/>
                    <a:pt x="2133346" y="175387"/>
                  </a:cubicBezTo>
                  <a:cubicBezTo>
                    <a:pt x="2020951" y="175387"/>
                    <a:pt x="1909064" y="187706"/>
                    <a:pt x="1802130" y="221742"/>
                  </a:cubicBezTo>
                  <a:cubicBezTo>
                    <a:pt x="1766570" y="233045"/>
                    <a:pt x="1733042" y="247269"/>
                    <a:pt x="1701419" y="263779"/>
                  </a:cubicBezTo>
                  <a:lnTo>
                    <a:pt x="1623822" y="227965"/>
                  </a:lnTo>
                  <a:cubicBezTo>
                    <a:pt x="1491107" y="171958"/>
                    <a:pt x="1343660" y="133858"/>
                    <a:pt x="1197610" y="133858"/>
                  </a:cubicBezTo>
                  <a:cubicBezTo>
                    <a:pt x="1136142" y="133858"/>
                    <a:pt x="1074928" y="140589"/>
                    <a:pt x="1015111" y="155575"/>
                  </a:cubicBezTo>
                  <a:cubicBezTo>
                    <a:pt x="788924" y="212344"/>
                    <a:pt x="572135" y="318897"/>
                    <a:pt x="392938" y="468376"/>
                  </a:cubicBezTo>
                  <a:cubicBezTo>
                    <a:pt x="250063" y="587502"/>
                    <a:pt x="132334" y="719455"/>
                    <a:pt x="58293" y="891794"/>
                  </a:cubicBezTo>
                  <a:lnTo>
                    <a:pt x="1270" y="1046988"/>
                  </a:lnTo>
                  <a:cubicBezTo>
                    <a:pt x="0" y="1051052"/>
                    <a:pt x="5334" y="1052830"/>
                    <a:pt x="12954" y="1052830"/>
                  </a:cubicBezTo>
                  <a:cubicBezTo>
                    <a:pt x="20955" y="1052830"/>
                    <a:pt x="31496" y="1050798"/>
                    <a:pt x="38989" y="1047369"/>
                  </a:cubicBezTo>
                  <a:lnTo>
                    <a:pt x="5969" y="1142492"/>
                  </a:lnTo>
                  <a:cubicBezTo>
                    <a:pt x="4699" y="1146556"/>
                    <a:pt x="10033" y="1148334"/>
                    <a:pt x="17653" y="1148334"/>
                  </a:cubicBezTo>
                  <a:cubicBezTo>
                    <a:pt x="30734" y="1148334"/>
                    <a:pt x="50419" y="1143000"/>
                    <a:pt x="53086" y="1134745"/>
                  </a:cubicBezTo>
                  <a:cubicBezTo>
                    <a:pt x="111506" y="953262"/>
                    <a:pt x="193294" y="779780"/>
                    <a:pt x="318516" y="634492"/>
                  </a:cubicBezTo>
                  <a:cubicBezTo>
                    <a:pt x="450088" y="481838"/>
                    <a:pt x="618744" y="359791"/>
                    <a:pt x="805307" y="283718"/>
                  </a:cubicBezTo>
                  <a:cubicBezTo>
                    <a:pt x="945642" y="226441"/>
                    <a:pt x="1088009" y="194691"/>
                    <a:pt x="1235202" y="194691"/>
                  </a:cubicBezTo>
                  <a:cubicBezTo>
                    <a:pt x="1282446" y="194691"/>
                    <a:pt x="1330071" y="197993"/>
                    <a:pt x="1378331" y="204724"/>
                  </a:cubicBezTo>
                  <a:cubicBezTo>
                    <a:pt x="1476629" y="218440"/>
                    <a:pt x="1573403" y="244094"/>
                    <a:pt x="1661160" y="286766"/>
                  </a:cubicBezTo>
                  <a:cubicBezTo>
                    <a:pt x="1531747" y="367030"/>
                    <a:pt x="1437767" y="490728"/>
                    <a:pt x="1371600" y="634873"/>
                  </a:cubicBezTo>
                  <a:cubicBezTo>
                    <a:pt x="1293876" y="804291"/>
                    <a:pt x="1247902" y="1032002"/>
                    <a:pt x="1364234" y="1196975"/>
                  </a:cubicBezTo>
                  <a:lnTo>
                    <a:pt x="1371473" y="1206754"/>
                  </a:lnTo>
                  <a:cubicBezTo>
                    <a:pt x="1379855" y="1217041"/>
                    <a:pt x="1384554" y="1222502"/>
                    <a:pt x="1389761" y="1227709"/>
                  </a:cubicBezTo>
                  <a:cubicBezTo>
                    <a:pt x="1440307" y="1278763"/>
                    <a:pt x="1506347" y="1299210"/>
                    <a:pt x="1575562" y="1299210"/>
                  </a:cubicBezTo>
                  <a:cubicBezTo>
                    <a:pt x="1692910" y="1299210"/>
                    <a:pt x="1819656" y="1240282"/>
                    <a:pt x="1897507" y="1170686"/>
                  </a:cubicBezTo>
                  <a:cubicBezTo>
                    <a:pt x="2052828" y="1031748"/>
                    <a:pt x="2099945" y="816483"/>
                    <a:pt x="2029206" y="622300"/>
                  </a:cubicBezTo>
                  <a:cubicBezTo>
                    <a:pt x="1989074" y="512191"/>
                    <a:pt x="1921891" y="423799"/>
                    <a:pt x="1837817" y="355346"/>
                  </a:cubicBezTo>
                  <a:lnTo>
                    <a:pt x="1764665" y="299593"/>
                  </a:lnTo>
                  <a:cubicBezTo>
                    <a:pt x="1896618" y="230759"/>
                    <a:pt x="2047113" y="207899"/>
                    <a:pt x="2196465" y="207899"/>
                  </a:cubicBezTo>
                  <a:cubicBezTo>
                    <a:pt x="2262759" y="207899"/>
                    <a:pt x="2328799" y="212344"/>
                    <a:pt x="2393061" y="219329"/>
                  </a:cubicBezTo>
                  <a:cubicBezTo>
                    <a:pt x="2638171" y="245999"/>
                    <a:pt x="2878201" y="313690"/>
                    <a:pt x="3111246" y="392557"/>
                  </a:cubicBezTo>
                  <a:cubicBezTo>
                    <a:pt x="2971419" y="431673"/>
                    <a:pt x="2837180" y="489077"/>
                    <a:pt x="2695702" y="522478"/>
                  </a:cubicBezTo>
                  <a:lnTo>
                    <a:pt x="2676906" y="530606"/>
                  </a:lnTo>
                  <a:lnTo>
                    <a:pt x="2676017" y="541528"/>
                  </a:lnTo>
                  <a:cubicBezTo>
                    <a:pt x="2676144" y="541528"/>
                    <a:pt x="2676144" y="541528"/>
                    <a:pt x="2676271" y="541528"/>
                  </a:cubicBezTo>
                  <a:cubicBezTo>
                    <a:pt x="2870708" y="541528"/>
                    <a:pt x="3036189" y="485140"/>
                    <a:pt x="3189224" y="387731"/>
                  </a:cubicBezTo>
                  <a:lnTo>
                    <a:pt x="3189351" y="387604"/>
                  </a:lnTo>
                  <a:lnTo>
                    <a:pt x="3189478" y="387604"/>
                  </a:lnTo>
                  <a:lnTo>
                    <a:pt x="3190240" y="387096"/>
                  </a:lnTo>
                  <a:lnTo>
                    <a:pt x="3190621" y="386715"/>
                  </a:lnTo>
                  <a:lnTo>
                    <a:pt x="3196209" y="380873"/>
                  </a:lnTo>
                  <a:cubicBezTo>
                    <a:pt x="3175508" y="361061"/>
                    <a:pt x="3157982" y="344170"/>
                    <a:pt x="3140456" y="327406"/>
                  </a:cubicBezTo>
                  <a:lnTo>
                    <a:pt x="3139694" y="326390"/>
                  </a:lnTo>
                  <a:lnTo>
                    <a:pt x="2802636" y="2540"/>
                  </a:lnTo>
                  <a:cubicBezTo>
                    <a:pt x="2800731" y="762"/>
                    <a:pt x="2797429" y="0"/>
                    <a:pt x="2793492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0465743" y="1120611"/>
            <a:ext cx="5809935" cy="8860755"/>
            <a:chOff x="0" y="0"/>
            <a:chExt cx="6787502" cy="10351630"/>
          </a:xfrm>
        </p:grpSpPr>
        <p:sp>
          <p:nvSpPr>
            <p:cNvPr id="14" name="Freeform 14"/>
            <p:cNvSpPr/>
            <p:nvPr/>
          </p:nvSpPr>
          <p:spPr>
            <a:xfrm>
              <a:off x="367538" y="3284219"/>
              <a:ext cx="3481198" cy="1416813"/>
            </a:xfrm>
            <a:custGeom>
              <a:avLst/>
              <a:gdLst/>
              <a:ahLst/>
              <a:cxnLst/>
              <a:rect l="l" t="t" r="r" b="b"/>
              <a:pathLst>
                <a:path w="3481198" h="1416813">
                  <a:moveTo>
                    <a:pt x="2248408" y="214377"/>
                  </a:moveTo>
                  <a:cubicBezTo>
                    <a:pt x="2168144" y="223902"/>
                    <a:pt x="2088769" y="240666"/>
                    <a:pt x="2012061" y="266828"/>
                  </a:cubicBezTo>
                  <a:cubicBezTo>
                    <a:pt x="1973072" y="280163"/>
                    <a:pt x="1936115" y="296038"/>
                    <a:pt x="1901063" y="314199"/>
                  </a:cubicBezTo>
                  <a:lnTo>
                    <a:pt x="1875028" y="299467"/>
                  </a:lnTo>
                  <a:cubicBezTo>
                    <a:pt x="1877314" y="298324"/>
                    <a:pt x="1879600" y="297054"/>
                    <a:pt x="1882013" y="295784"/>
                  </a:cubicBezTo>
                  <a:cubicBezTo>
                    <a:pt x="1994916" y="239523"/>
                    <a:pt x="2120900" y="217933"/>
                    <a:pt x="2248408" y="214250"/>
                  </a:cubicBezTo>
                  <a:close/>
                  <a:moveTo>
                    <a:pt x="3135503" y="315596"/>
                  </a:moveTo>
                  <a:cubicBezTo>
                    <a:pt x="3215005" y="330455"/>
                    <a:pt x="3293618" y="349378"/>
                    <a:pt x="3370961" y="375286"/>
                  </a:cubicBezTo>
                  <a:lnTo>
                    <a:pt x="3389884" y="393447"/>
                  </a:lnTo>
                  <a:lnTo>
                    <a:pt x="3135503" y="315596"/>
                  </a:lnTo>
                  <a:close/>
                  <a:moveTo>
                    <a:pt x="3383026" y="449962"/>
                  </a:moveTo>
                  <a:cubicBezTo>
                    <a:pt x="3273298" y="512065"/>
                    <a:pt x="3158363" y="551308"/>
                    <a:pt x="3033776" y="563627"/>
                  </a:cubicBezTo>
                  <a:cubicBezTo>
                    <a:pt x="3151124" y="528702"/>
                    <a:pt x="3265297" y="483744"/>
                    <a:pt x="3383026" y="449962"/>
                  </a:cubicBezTo>
                  <a:close/>
                  <a:moveTo>
                    <a:pt x="1831848" y="324232"/>
                  </a:moveTo>
                  <a:lnTo>
                    <a:pt x="1857629" y="338456"/>
                  </a:lnTo>
                  <a:cubicBezTo>
                    <a:pt x="1713230" y="426213"/>
                    <a:pt x="1606423" y="557912"/>
                    <a:pt x="1538859" y="722250"/>
                  </a:cubicBezTo>
                  <a:cubicBezTo>
                    <a:pt x="1511046" y="789814"/>
                    <a:pt x="1485646" y="860680"/>
                    <a:pt x="1467485" y="932943"/>
                  </a:cubicBezTo>
                  <a:cubicBezTo>
                    <a:pt x="1472692" y="894335"/>
                    <a:pt x="1480820" y="857632"/>
                    <a:pt x="1491107" y="824993"/>
                  </a:cubicBezTo>
                  <a:cubicBezTo>
                    <a:pt x="1550670" y="634747"/>
                    <a:pt x="1659382" y="434087"/>
                    <a:pt x="1831848" y="324232"/>
                  </a:cubicBezTo>
                  <a:close/>
                  <a:moveTo>
                    <a:pt x="1271397" y="169038"/>
                  </a:moveTo>
                  <a:cubicBezTo>
                    <a:pt x="1336294" y="169038"/>
                    <a:pt x="1401318" y="176785"/>
                    <a:pt x="1465072" y="189612"/>
                  </a:cubicBezTo>
                  <a:cubicBezTo>
                    <a:pt x="1434211" y="187199"/>
                    <a:pt x="1403223" y="186056"/>
                    <a:pt x="1372235" y="186056"/>
                  </a:cubicBezTo>
                  <a:cubicBezTo>
                    <a:pt x="1274445" y="186056"/>
                    <a:pt x="1177925" y="197867"/>
                    <a:pt x="1088009" y="220600"/>
                  </a:cubicBezTo>
                  <a:cubicBezTo>
                    <a:pt x="651256" y="330963"/>
                    <a:pt x="282448" y="613411"/>
                    <a:pt x="92075" y="1022351"/>
                  </a:cubicBezTo>
                  <a:cubicBezTo>
                    <a:pt x="146939" y="882397"/>
                    <a:pt x="219837" y="753492"/>
                    <a:pt x="326898" y="643256"/>
                  </a:cubicBezTo>
                  <a:cubicBezTo>
                    <a:pt x="483616" y="482093"/>
                    <a:pt x="671195" y="352680"/>
                    <a:pt x="878586" y="265939"/>
                  </a:cubicBezTo>
                  <a:cubicBezTo>
                    <a:pt x="984885" y="221489"/>
                    <a:pt x="1100074" y="179325"/>
                    <a:pt x="1215771" y="170943"/>
                  </a:cubicBezTo>
                  <a:cubicBezTo>
                    <a:pt x="1234186" y="169673"/>
                    <a:pt x="1252728" y="169038"/>
                    <a:pt x="1271143" y="169038"/>
                  </a:cubicBezTo>
                  <a:close/>
                  <a:moveTo>
                    <a:pt x="2168144" y="724282"/>
                  </a:moveTo>
                  <a:cubicBezTo>
                    <a:pt x="2203196" y="837185"/>
                    <a:pt x="2205482" y="960756"/>
                    <a:pt x="2161159" y="1075056"/>
                  </a:cubicBezTo>
                  <a:cubicBezTo>
                    <a:pt x="2143887" y="1119506"/>
                    <a:pt x="2119249" y="1163067"/>
                    <a:pt x="2088896" y="1202945"/>
                  </a:cubicBezTo>
                  <a:cubicBezTo>
                    <a:pt x="2172335" y="1064007"/>
                    <a:pt x="2191131" y="882651"/>
                    <a:pt x="2168652" y="727457"/>
                  </a:cubicBezTo>
                  <a:lnTo>
                    <a:pt x="2168144" y="724282"/>
                  </a:lnTo>
                  <a:close/>
                  <a:moveTo>
                    <a:pt x="1879473" y="351410"/>
                  </a:moveTo>
                  <a:lnTo>
                    <a:pt x="1910080" y="371476"/>
                  </a:lnTo>
                  <a:cubicBezTo>
                    <a:pt x="1967484" y="415545"/>
                    <a:pt x="2016506" y="469139"/>
                    <a:pt x="2051431" y="534798"/>
                  </a:cubicBezTo>
                  <a:cubicBezTo>
                    <a:pt x="2143887" y="708661"/>
                    <a:pt x="2148586" y="937896"/>
                    <a:pt x="2080133" y="1120776"/>
                  </a:cubicBezTo>
                  <a:cubicBezTo>
                    <a:pt x="2047240" y="1208660"/>
                    <a:pt x="1993011" y="1292353"/>
                    <a:pt x="1912874" y="1343788"/>
                  </a:cubicBezTo>
                  <a:cubicBezTo>
                    <a:pt x="1865249" y="1374268"/>
                    <a:pt x="1805432" y="1390905"/>
                    <a:pt x="1746123" y="1390905"/>
                  </a:cubicBezTo>
                  <a:cubicBezTo>
                    <a:pt x="1741932" y="1390905"/>
                    <a:pt x="1737741" y="1390777"/>
                    <a:pt x="1733423" y="1390651"/>
                  </a:cubicBezTo>
                  <a:cubicBezTo>
                    <a:pt x="1707388" y="1389127"/>
                    <a:pt x="1681099" y="1384428"/>
                    <a:pt x="1654810" y="1376046"/>
                  </a:cubicBezTo>
                  <a:lnTo>
                    <a:pt x="1617726" y="1361060"/>
                  </a:lnTo>
                  <a:cubicBezTo>
                    <a:pt x="1606169" y="1354964"/>
                    <a:pt x="1594993" y="1348106"/>
                    <a:pt x="1584579" y="1340105"/>
                  </a:cubicBezTo>
                  <a:lnTo>
                    <a:pt x="1548257" y="1306069"/>
                  </a:lnTo>
                  <a:cubicBezTo>
                    <a:pt x="1547241" y="1304799"/>
                    <a:pt x="1546098" y="1303656"/>
                    <a:pt x="1545209" y="1302386"/>
                  </a:cubicBezTo>
                  <a:lnTo>
                    <a:pt x="1544701" y="1301751"/>
                  </a:lnTo>
                  <a:cubicBezTo>
                    <a:pt x="1455039" y="1184403"/>
                    <a:pt x="1501267" y="980695"/>
                    <a:pt x="1542415" y="848615"/>
                  </a:cubicBezTo>
                  <a:cubicBezTo>
                    <a:pt x="1604391" y="649733"/>
                    <a:pt x="1701165" y="463170"/>
                    <a:pt x="1879473" y="351537"/>
                  </a:cubicBezTo>
                  <a:close/>
                  <a:moveTo>
                    <a:pt x="3042539" y="128"/>
                  </a:moveTo>
                  <a:cubicBezTo>
                    <a:pt x="3025267" y="128"/>
                    <a:pt x="2996057" y="13971"/>
                    <a:pt x="3003677" y="21337"/>
                  </a:cubicBezTo>
                  <a:lnTo>
                    <a:pt x="3319399" y="325629"/>
                  </a:lnTo>
                  <a:cubicBezTo>
                    <a:pt x="3217926" y="298705"/>
                    <a:pt x="3114294" y="281306"/>
                    <a:pt x="3009900" y="267209"/>
                  </a:cubicBezTo>
                  <a:lnTo>
                    <a:pt x="2623566" y="213107"/>
                  </a:lnTo>
                  <a:cubicBezTo>
                    <a:pt x="2525141" y="200534"/>
                    <a:pt x="2424176" y="191517"/>
                    <a:pt x="2323465" y="191517"/>
                  </a:cubicBezTo>
                  <a:cubicBezTo>
                    <a:pt x="2201164" y="191517"/>
                    <a:pt x="2079244" y="204979"/>
                    <a:pt x="1962785" y="242063"/>
                  </a:cubicBezTo>
                  <a:cubicBezTo>
                    <a:pt x="1924050" y="254382"/>
                    <a:pt x="1887474" y="269876"/>
                    <a:pt x="1853057" y="287783"/>
                  </a:cubicBezTo>
                  <a:lnTo>
                    <a:pt x="1768602" y="248794"/>
                  </a:lnTo>
                  <a:cubicBezTo>
                    <a:pt x="1624076" y="187707"/>
                    <a:pt x="1463421" y="146178"/>
                    <a:pt x="1304417" y="146178"/>
                  </a:cubicBezTo>
                  <a:cubicBezTo>
                    <a:pt x="1237488" y="146178"/>
                    <a:pt x="1170813" y="153544"/>
                    <a:pt x="1105662" y="169927"/>
                  </a:cubicBezTo>
                  <a:cubicBezTo>
                    <a:pt x="859409" y="231776"/>
                    <a:pt x="623189" y="347981"/>
                    <a:pt x="427990" y="510922"/>
                  </a:cubicBezTo>
                  <a:cubicBezTo>
                    <a:pt x="272415" y="640716"/>
                    <a:pt x="144272" y="784734"/>
                    <a:pt x="63500" y="972567"/>
                  </a:cubicBezTo>
                  <a:cubicBezTo>
                    <a:pt x="39751" y="1027812"/>
                    <a:pt x="19812" y="1084581"/>
                    <a:pt x="1397" y="1141731"/>
                  </a:cubicBezTo>
                  <a:cubicBezTo>
                    <a:pt x="0" y="1146176"/>
                    <a:pt x="5842" y="1148081"/>
                    <a:pt x="14097" y="1148081"/>
                  </a:cubicBezTo>
                  <a:cubicBezTo>
                    <a:pt x="22860" y="1148081"/>
                    <a:pt x="34290" y="1145922"/>
                    <a:pt x="42545" y="1142112"/>
                  </a:cubicBezTo>
                  <a:lnTo>
                    <a:pt x="6604" y="1245744"/>
                  </a:lnTo>
                  <a:cubicBezTo>
                    <a:pt x="5207" y="1250189"/>
                    <a:pt x="11049" y="1252094"/>
                    <a:pt x="19431" y="1252094"/>
                  </a:cubicBezTo>
                  <a:cubicBezTo>
                    <a:pt x="33782" y="1252094"/>
                    <a:pt x="55118" y="1246253"/>
                    <a:pt x="58039" y="1237235"/>
                  </a:cubicBezTo>
                  <a:cubicBezTo>
                    <a:pt x="121666" y="1039369"/>
                    <a:pt x="210820" y="850266"/>
                    <a:pt x="347091" y="691897"/>
                  </a:cubicBezTo>
                  <a:cubicBezTo>
                    <a:pt x="490347" y="525527"/>
                    <a:pt x="673989" y="392431"/>
                    <a:pt x="877189" y="309500"/>
                  </a:cubicBezTo>
                  <a:cubicBezTo>
                    <a:pt x="1030097" y="247016"/>
                    <a:pt x="1185037" y="212472"/>
                    <a:pt x="1345311" y="212472"/>
                  </a:cubicBezTo>
                  <a:cubicBezTo>
                    <a:pt x="1396746" y="212472"/>
                    <a:pt x="1448689" y="216028"/>
                    <a:pt x="1501267" y="223394"/>
                  </a:cubicBezTo>
                  <a:cubicBezTo>
                    <a:pt x="1608328" y="238253"/>
                    <a:pt x="1713611" y="266320"/>
                    <a:pt x="1809242" y="312802"/>
                  </a:cubicBezTo>
                  <a:cubicBezTo>
                    <a:pt x="1668272" y="400305"/>
                    <a:pt x="1565910" y="535179"/>
                    <a:pt x="1493901" y="692405"/>
                  </a:cubicBezTo>
                  <a:cubicBezTo>
                    <a:pt x="1409319" y="877063"/>
                    <a:pt x="1359154" y="1125348"/>
                    <a:pt x="1485900" y="1305307"/>
                  </a:cubicBezTo>
                  <a:lnTo>
                    <a:pt x="1493774" y="1315975"/>
                  </a:lnTo>
                  <a:cubicBezTo>
                    <a:pt x="1502791" y="1327151"/>
                    <a:pt x="1507998" y="1333120"/>
                    <a:pt x="1513586" y="1338835"/>
                  </a:cubicBezTo>
                  <a:cubicBezTo>
                    <a:pt x="1568704" y="1394461"/>
                    <a:pt x="1640459" y="1416813"/>
                    <a:pt x="1715897" y="1416813"/>
                  </a:cubicBezTo>
                  <a:cubicBezTo>
                    <a:pt x="1843659" y="1416813"/>
                    <a:pt x="1981708" y="1352551"/>
                    <a:pt x="2066544" y="1276732"/>
                  </a:cubicBezTo>
                  <a:cubicBezTo>
                    <a:pt x="2235708" y="1125348"/>
                    <a:pt x="2287016" y="890525"/>
                    <a:pt x="2210054" y="678816"/>
                  </a:cubicBezTo>
                  <a:cubicBezTo>
                    <a:pt x="2166366" y="558801"/>
                    <a:pt x="2093214" y="462408"/>
                    <a:pt x="2001647" y="387732"/>
                  </a:cubicBezTo>
                  <a:cubicBezTo>
                    <a:pt x="1977009" y="365126"/>
                    <a:pt x="1950212" y="345060"/>
                    <a:pt x="1922018" y="326899"/>
                  </a:cubicBezTo>
                  <a:cubicBezTo>
                    <a:pt x="2065782" y="251842"/>
                    <a:pt x="2229612" y="226823"/>
                    <a:pt x="2392299" y="226823"/>
                  </a:cubicBezTo>
                  <a:cubicBezTo>
                    <a:pt x="2464435" y="226823"/>
                    <a:pt x="2536444" y="231776"/>
                    <a:pt x="2606421" y="239395"/>
                  </a:cubicBezTo>
                  <a:cubicBezTo>
                    <a:pt x="2873248" y="268478"/>
                    <a:pt x="3134741" y="342265"/>
                    <a:pt x="3388487" y="428244"/>
                  </a:cubicBezTo>
                  <a:cubicBezTo>
                    <a:pt x="3236214" y="470916"/>
                    <a:pt x="3090037" y="533527"/>
                    <a:pt x="2935986" y="569849"/>
                  </a:cubicBezTo>
                  <a:lnTo>
                    <a:pt x="2915539" y="578739"/>
                  </a:lnTo>
                  <a:lnTo>
                    <a:pt x="2914523" y="590550"/>
                  </a:lnTo>
                  <a:cubicBezTo>
                    <a:pt x="2914650" y="590550"/>
                    <a:pt x="2914650" y="590550"/>
                    <a:pt x="2914777" y="590550"/>
                  </a:cubicBezTo>
                  <a:cubicBezTo>
                    <a:pt x="3126486" y="590550"/>
                    <a:pt x="3306699" y="529082"/>
                    <a:pt x="3473450" y="422910"/>
                  </a:cubicBezTo>
                  <a:lnTo>
                    <a:pt x="3473577" y="422783"/>
                  </a:lnTo>
                  <a:lnTo>
                    <a:pt x="3473704" y="422656"/>
                  </a:lnTo>
                  <a:lnTo>
                    <a:pt x="3474593" y="422021"/>
                  </a:lnTo>
                  <a:lnTo>
                    <a:pt x="3475101" y="421640"/>
                  </a:lnTo>
                  <a:lnTo>
                    <a:pt x="3481198" y="415290"/>
                  </a:lnTo>
                  <a:cubicBezTo>
                    <a:pt x="3458592" y="393700"/>
                    <a:pt x="3439542" y="375285"/>
                    <a:pt x="3420492" y="356997"/>
                  </a:cubicBezTo>
                  <a:lnTo>
                    <a:pt x="3419730" y="355981"/>
                  </a:lnTo>
                  <a:lnTo>
                    <a:pt x="3052700" y="2794"/>
                  </a:lnTo>
                  <a:cubicBezTo>
                    <a:pt x="3050668" y="762"/>
                    <a:pt x="3047112" y="0"/>
                    <a:pt x="3042794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0960" y="89281"/>
              <a:ext cx="6663055" cy="3366643"/>
            </a:xfrm>
            <a:custGeom>
              <a:avLst/>
              <a:gdLst/>
              <a:ahLst/>
              <a:cxnLst/>
              <a:rect l="l" t="t" r="r" b="b"/>
              <a:pathLst>
                <a:path w="6663055" h="3366643">
                  <a:moveTo>
                    <a:pt x="941832" y="0"/>
                  </a:moveTo>
                  <a:cubicBezTo>
                    <a:pt x="917829" y="0"/>
                    <a:pt x="897763" y="4064"/>
                    <a:pt x="865632" y="8001"/>
                  </a:cubicBezTo>
                  <a:lnTo>
                    <a:pt x="853567" y="8001"/>
                  </a:lnTo>
                  <a:cubicBezTo>
                    <a:pt x="837946" y="6477"/>
                    <a:pt x="822833" y="5715"/>
                    <a:pt x="808101" y="5715"/>
                  </a:cubicBezTo>
                  <a:cubicBezTo>
                    <a:pt x="709803" y="5715"/>
                    <a:pt x="632333" y="39370"/>
                    <a:pt x="573024" y="88138"/>
                  </a:cubicBezTo>
                  <a:cubicBezTo>
                    <a:pt x="76200" y="324612"/>
                    <a:pt x="40132" y="973963"/>
                    <a:pt x="4064" y="1547114"/>
                  </a:cubicBezTo>
                  <a:cubicBezTo>
                    <a:pt x="0" y="1603248"/>
                    <a:pt x="4064" y="1647317"/>
                    <a:pt x="16129" y="1691386"/>
                  </a:cubicBezTo>
                  <a:cubicBezTo>
                    <a:pt x="12065" y="1743456"/>
                    <a:pt x="16129" y="1791589"/>
                    <a:pt x="20193" y="1843659"/>
                  </a:cubicBezTo>
                  <a:lnTo>
                    <a:pt x="32258" y="1915795"/>
                  </a:lnTo>
                  <a:cubicBezTo>
                    <a:pt x="16129" y="2643251"/>
                    <a:pt x="191389" y="3366643"/>
                    <a:pt x="927735" y="3366643"/>
                  </a:cubicBezTo>
                  <a:cubicBezTo>
                    <a:pt x="929767" y="3366643"/>
                    <a:pt x="931799" y="3366643"/>
                    <a:pt x="933831" y="3366643"/>
                  </a:cubicBezTo>
                  <a:cubicBezTo>
                    <a:pt x="2197989" y="3356356"/>
                    <a:pt x="3462147" y="3353435"/>
                    <a:pt x="4726432" y="3353435"/>
                  </a:cubicBezTo>
                  <a:cubicBezTo>
                    <a:pt x="5371973" y="3353435"/>
                    <a:pt x="6017514" y="3354197"/>
                    <a:pt x="6663055" y="3355213"/>
                  </a:cubicBezTo>
                  <a:lnTo>
                    <a:pt x="6663055" y="3355213"/>
                  </a:lnTo>
                  <a:lnTo>
                    <a:pt x="6663055" y="29083"/>
                  </a:lnTo>
                  <a:lnTo>
                    <a:pt x="6663055" y="29083"/>
                  </a:lnTo>
                  <a:cubicBezTo>
                    <a:pt x="4754118" y="15367"/>
                    <a:pt x="2846451" y="0"/>
                    <a:pt x="941832" y="0"/>
                  </a:cubicBezTo>
                  <a:close/>
                </a:path>
              </a:pathLst>
            </a:custGeom>
            <a:solidFill>
              <a:srgbClr val="EAC9B3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0960" y="2939415"/>
              <a:ext cx="6662928" cy="3366643"/>
            </a:xfrm>
            <a:custGeom>
              <a:avLst/>
              <a:gdLst/>
              <a:ahLst/>
              <a:cxnLst/>
              <a:rect l="l" t="t" r="r" b="b"/>
              <a:pathLst>
                <a:path w="6662928" h="3366643">
                  <a:moveTo>
                    <a:pt x="941832" y="0"/>
                  </a:moveTo>
                  <a:cubicBezTo>
                    <a:pt x="917829" y="0"/>
                    <a:pt x="897763" y="4064"/>
                    <a:pt x="865632" y="8001"/>
                  </a:cubicBezTo>
                  <a:lnTo>
                    <a:pt x="853567" y="8001"/>
                  </a:lnTo>
                  <a:cubicBezTo>
                    <a:pt x="837946" y="6477"/>
                    <a:pt x="822833" y="5715"/>
                    <a:pt x="808101" y="5715"/>
                  </a:cubicBezTo>
                  <a:cubicBezTo>
                    <a:pt x="709803" y="5715"/>
                    <a:pt x="632333" y="39370"/>
                    <a:pt x="573024" y="88138"/>
                  </a:cubicBezTo>
                  <a:cubicBezTo>
                    <a:pt x="76200" y="324739"/>
                    <a:pt x="40132" y="973963"/>
                    <a:pt x="4064" y="1547114"/>
                  </a:cubicBezTo>
                  <a:cubicBezTo>
                    <a:pt x="0" y="1603248"/>
                    <a:pt x="4064" y="1647317"/>
                    <a:pt x="16129" y="1691386"/>
                  </a:cubicBezTo>
                  <a:cubicBezTo>
                    <a:pt x="12065" y="1743456"/>
                    <a:pt x="16129" y="1791589"/>
                    <a:pt x="20193" y="1843659"/>
                  </a:cubicBezTo>
                  <a:lnTo>
                    <a:pt x="32258" y="1915794"/>
                  </a:lnTo>
                  <a:cubicBezTo>
                    <a:pt x="16129" y="2643251"/>
                    <a:pt x="191389" y="3366643"/>
                    <a:pt x="927735" y="3366643"/>
                  </a:cubicBezTo>
                  <a:cubicBezTo>
                    <a:pt x="929767" y="3366643"/>
                    <a:pt x="931799" y="3366643"/>
                    <a:pt x="933831" y="3366643"/>
                  </a:cubicBezTo>
                  <a:cubicBezTo>
                    <a:pt x="2197989" y="3356356"/>
                    <a:pt x="3462147" y="3353435"/>
                    <a:pt x="4726305" y="3353435"/>
                  </a:cubicBezTo>
                  <a:cubicBezTo>
                    <a:pt x="5371846" y="3353435"/>
                    <a:pt x="6017387" y="3354197"/>
                    <a:pt x="6662928" y="3355213"/>
                  </a:cubicBezTo>
                  <a:lnTo>
                    <a:pt x="6662928" y="3355213"/>
                  </a:lnTo>
                  <a:lnTo>
                    <a:pt x="6662928" y="29083"/>
                  </a:lnTo>
                  <a:lnTo>
                    <a:pt x="6662928" y="29083"/>
                  </a:lnTo>
                  <a:cubicBezTo>
                    <a:pt x="4754118" y="15494"/>
                    <a:pt x="2846324" y="127"/>
                    <a:pt x="941832" y="127"/>
                  </a:cubicBezTo>
                  <a:close/>
                </a:path>
              </a:pathLst>
            </a:custGeom>
            <a:solidFill>
              <a:srgbClr val="EADBC5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96012" y="7923022"/>
              <a:ext cx="6628003" cy="2364994"/>
            </a:xfrm>
            <a:custGeom>
              <a:avLst/>
              <a:gdLst/>
              <a:ahLst/>
              <a:cxnLst/>
              <a:rect l="l" t="t" r="r" b="b"/>
              <a:pathLst>
                <a:path w="6628003" h="2364994">
                  <a:moveTo>
                    <a:pt x="941959" y="0"/>
                  </a:moveTo>
                  <a:cubicBezTo>
                    <a:pt x="917956" y="0"/>
                    <a:pt x="897890" y="4064"/>
                    <a:pt x="865759" y="8001"/>
                  </a:cubicBezTo>
                  <a:lnTo>
                    <a:pt x="853694" y="8001"/>
                  </a:lnTo>
                  <a:cubicBezTo>
                    <a:pt x="838073" y="6477"/>
                    <a:pt x="822960" y="5715"/>
                    <a:pt x="808228" y="5715"/>
                  </a:cubicBezTo>
                  <a:cubicBezTo>
                    <a:pt x="709930" y="5715"/>
                    <a:pt x="632460" y="39370"/>
                    <a:pt x="573151" y="88138"/>
                  </a:cubicBezTo>
                  <a:cubicBezTo>
                    <a:pt x="76200" y="324612"/>
                    <a:pt x="40132" y="973836"/>
                    <a:pt x="4064" y="1546987"/>
                  </a:cubicBezTo>
                  <a:cubicBezTo>
                    <a:pt x="0" y="1603121"/>
                    <a:pt x="4064" y="1647190"/>
                    <a:pt x="16129" y="1691259"/>
                  </a:cubicBezTo>
                  <a:cubicBezTo>
                    <a:pt x="12065" y="1743328"/>
                    <a:pt x="16129" y="1791462"/>
                    <a:pt x="20193" y="1843531"/>
                  </a:cubicBezTo>
                  <a:lnTo>
                    <a:pt x="32258" y="1915667"/>
                  </a:lnTo>
                  <a:cubicBezTo>
                    <a:pt x="28956" y="2067813"/>
                    <a:pt x="33909" y="2219833"/>
                    <a:pt x="50673" y="2364993"/>
                  </a:cubicBezTo>
                  <a:lnTo>
                    <a:pt x="6628003" y="2364993"/>
                  </a:lnTo>
                  <a:lnTo>
                    <a:pt x="6628003" y="28829"/>
                  </a:lnTo>
                  <a:lnTo>
                    <a:pt x="6628003" y="28829"/>
                  </a:lnTo>
                  <a:cubicBezTo>
                    <a:pt x="4730877" y="15240"/>
                    <a:pt x="2834894" y="127"/>
                    <a:pt x="941959" y="127"/>
                  </a:cubicBezTo>
                  <a:close/>
                </a:path>
              </a:pathLst>
            </a:custGeom>
            <a:solidFill>
              <a:srgbClr val="F0ECE9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60960" y="5232781"/>
              <a:ext cx="6663055" cy="3366643"/>
            </a:xfrm>
            <a:custGeom>
              <a:avLst/>
              <a:gdLst/>
              <a:ahLst/>
              <a:cxnLst/>
              <a:rect l="l" t="t" r="r" b="b"/>
              <a:pathLst>
                <a:path w="6663055" h="3366643">
                  <a:moveTo>
                    <a:pt x="941832" y="0"/>
                  </a:moveTo>
                  <a:cubicBezTo>
                    <a:pt x="917829" y="0"/>
                    <a:pt x="897763" y="4064"/>
                    <a:pt x="865632" y="8001"/>
                  </a:cubicBezTo>
                  <a:lnTo>
                    <a:pt x="853567" y="8001"/>
                  </a:lnTo>
                  <a:cubicBezTo>
                    <a:pt x="837946" y="6477"/>
                    <a:pt x="822833" y="5715"/>
                    <a:pt x="808101" y="5715"/>
                  </a:cubicBezTo>
                  <a:cubicBezTo>
                    <a:pt x="709803" y="5715"/>
                    <a:pt x="632333" y="39370"/>
                    <a:pt x="573024" y="88138"/>
                  </a:cubicBezTo>
                  <a:cubicBezTo>
                    <a:pt x="76200" y="324612"/>
                    <a:pt x="40132" y="973963"/>
                    <a:pt x="4064" y="1547114"/>
                  </a:cubicBezTo>
                  <a:cubicBezTo>
                    <a:pt x="0" y="1603247"/>
                    <a:pt x="4064" y="1647317"/>
                    <a:pt x="16129" y="1691386"/>
                  </a:cubicBezTo>
                  <a:cubicBezTo>
                    <a:pt x="12065" y="1743455"/>
                    <a:pt x="16129" y="1791589"/>
                    <a:pt x="20193" y="1843658"/>
                  </a:cubicBezTo>
                  <a:lnTo>
                    <a:pt x="32258" y="1915794"/>
                  </a:lnTo>
                  <a:cubicBezTo>
                    <a:pt x="16129" y="2643251"/>
                    <a:pt x="191389" y="3366643"/>
                    <a:pt x="927735" y="3366643"/>
                  </a:cubicBezTo>
                  <a:cubicBezTo>
                    <a:pt x="929767" y="3366643"/>
                    <a:pt x="931799" y="3366643"/>
                    <a:pt x="933831" y="3366643"/>
                  </a:cubicBezTo>
                  <a:cubicBezTo>
                    <a:pt x="2197989" y="3356356"/>
                    <a:pt x="3462147" y="3353435"/>
                    <a:pt x="4726432" y="3353435"/>
                  </a:cubicBezTo>
                  <a:cubicBezTo>
                    <a:pt x="5371973" y="3353435"/>
                    <a:pt x="6017514" y="3354197"/>
                    <a:pt x="6663055" y="3355213"/>
                  </a:cubicBezTo>
                  <a:lnTo>
                    <a:pt x="6663055" y="3355213"/>
                  </a:lnTo>
                  <a:lnTo>
                    <a:pt x="6663055" y="29083"/>
                  </a:lnTo>
                  <a:lnTo>
                    <a:pt x="6663055" y="29083"/>
                  </a:lnTo>
                  <a:cubicBezTo>
                    <a:pt x="4754245" y="15494"/>
                    <a:pt x="2846451" y="127"/>
                    <a:pt x="941959" y="127"/>
                  </a:cubicBezTo>
                  <a:close/>
                </a:path>
              </a:pathLst>
            </a:custGeom>
            <a:solidFill>
              <a:srgbClr val="C9B8AB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60960" y="7923022"/>
              <a:ext cx="6663055" cy="2365121"/>
            </a:xfrm>
            <a:custGeom>
              <a:avLst/>
              <a:gdLst/>
              <a:ahLst/>
              <a:cxnLst/>
              <a:rect l="l" t="t" r="r" b="b"/>
              <a:pathLst>
                <a:path w="6663055" h="2365121">
                  <a:moveTo>
                    <a:pt x="941832" y="0"/>
                  </a:moveTo>
                  <a:cubicBezTo>
                    <a:pt x="917829" y="0"/>
                    <a:pt x="897763" y="4064"/>
                    <a:pt x="865632" y="8001"/>
                  </a:cubicBezTo>
                  <a:lnTo>
                    <a:pt x="853567" y="8001"/>
                  </a:lnTo>
                  <a:cubicBezTo>
                    <a:pt x="837946" y="6477"/>
                    <a:pt x="822833" y="5715"/>
                    <a:pt x="808101" y="5715"/>
                  </a:cubicBezTo>
                  <a:cubicBezTo>
                    <a:pt x="709803" y="5715"/>
                    <a:pt x="632333" y="39370"/>
                    <a:pt x="573024" y="88138"/>
                  </a:cubicBezTo>
                  <a:cubicBezTo>
                    <a:pt x="76200" y="324612"/>
                    <a:pt x="40132" y="973963"/>
                    <a:pt x="4064" y="1547114"/>
                  </a:cubicBezTo>
                  <a:cubicBezTo>
                    <a:pt x="0" y="1603248"/>
                    <a:pt x="4064" y="1647317"/>
                    <a:pt x="16129" y="1691386"/>
                  </a:cubicBezTo>
                  <a:cubicBezTo>
                    <a:pt x="12065" y="1743455"/>
                    <a:pt x="16129" y="1791589"/>
                    <a:pt x="20193" y="1843659"/>
                  </a:cubicBezTo>
                  <a:lnTo>
                    <a:pt x="32258" y="1915795"/>
                  </a:lnTo>
                  <a:cubicBezTo>
                    <a:pt x="28956" y="2067940"/>
                    <a:pt x="33909" y="2219960"/>
                    <a:pt x="50673" y="2365121"/>
                  </a:cubicBezTo>
                  <a:lnTo>
                    <a:pt x="6663055" y="2365121"/>
                  </a:lnTo>
                  <a:lnTo>
                    <a:pt x="6663055" y="29083"/>
                  </a:lnTo>
                  <a:lnTo>
                    <a:pt x="6663055" y="29083"/>
                  </a:lnTo>
                  <a:cubicBezTo>
                    <a:pt x="4754245" y="15494"/>
                    <a:pt x="2846451" y="127"/>
                    <a:pt x="941959" y="127"/>
                  </a:cubicBezTo>
                  <a:close/>
                </a:path>
              </a:pathLst>
            </a:custGeom>
            <a:solidFill>
              <a:srgbClr val="726151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1342275" y="1544335"/>
            <a:ext cx="4356841" cy="8295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QUATERNARY USES 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AUGMENTED REALITY BIOFEEDBACK GAMES CODING TOYS WEARABLE TECH</a:t>
            </a:r>
          </a:p>
          <a:p>
            <a:pPr algn="ctr">
              <a:lnSpc>
                <a:spcPts val="3339"/>
              </a:lnSpc>
            </a:pPr>
            <a:endParaRPr lang="en-US" sz="2200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339"/>
              </a:lnSpc>
            </a:pP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TERTIARY USES 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VIRTUAL REALITY ROBOTICS KITS LANGUAGE APPS SOCIAL STORIES</a:t>
            </a:r>
          </a:p>
          <a:p>
            <a:pPr algn="ctr">
              <a:lnSpc>
                <a:spcPts val="3519"/>
              </a:lnSpc>
            </a:pPr>
            <a:endParaRPr lang="en-US" sz="2200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519"/>
              </a:lnSpc>
            </a:pPr>
            <a:endParaRPr lang="en-US" sz="2200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519"/>
              </a:lnSpc>
            </a:pP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SECONDARY USES 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MUSIC THERAPY ART SUPPLIES PUZZLE GAMES ADAPTIVE SPORTS</a:t>
            </a:r>
          </a:p>
          <a:p>
            <a:pPr algn="ctr">
              <a:lnSpc>
                <a:spcPts val="3300"/>
              </a:lnSpc>
            </a:pPr>
            <a:endParaRPr lang="en-US" sz="2200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300"/>
              </a:lnSpc>
            </a:pPr>
            <a:endParaRPr lang="en-US" sz="2200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300"/>
              </a:lnSpc>
            </a:pPr>
            <a:r>
              <a:rPr lang="en-US" sz="2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PRIMARY USES </a:t>
            </a:r>
            <a:r>
              <a:rPr lang="en-US" sz="2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INTERACTIVE STORYBOOKS SENSORY TOYS EDUCATIONAL APPS BUILDING BLOCKS</a:t>
            </a: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39F000F5-0268-EC41-DE08-242933D9EB7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frame">
            <a:avLst>
              <a:gd name="adj1" fmla="val 1970"/>
            </a:avLst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E61DBE-1EEE-BA69-2312-584A1632FBE1}"/>
                  </a:ext>
                </a:extLst>
              </p14:cNvPr>
              <p14:cNvContentPartPr/>
              <p14:nvPr/>
            </p14:nvContentPartPr>
            <p14:xfrm>
              <a:off x="5038889" y="365743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E61DBE-1EEE-BA69-2312-584A1632FB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32769" y="365131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DAF519-2113-7F1E-FF75-93513725570C}"/>
                  </a:ext>
                </a:extLst>
              </p14:cNvPr>
              <p14:cNvContentPartPr/>
              <p14:nvPr/>
            </p14:nvContentPartPr>
            <p14:xfrm>
              <a:off x="5330129" y="431911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DAF519-2113-7F1E-FF75-9351372557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4009" y="431299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419</TotalTime>
  <Words>969</Words>
  <Application>Microsoft Office PowerPoint</Application>
  <PresentationFormat>Custom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Aharoni</vt:lpstr>
      <vt:lpstr>Arial</vt:lpstr>
      <vt:lpstr>Castellar</vt:lpstr>
      <vt:lpstr>Poppins</vt:lpstr>
      <vt:lpstr>Poppins Bold</vt:lpstr>
      <vt:lpstr>MV Boli</vt:lpstr>
      <vt:lpstr>ADLaM Display</vt:lpstr>
      <vt:lpstr>Snap ITC</vt:lpstr>
      <vt:lpstr>Calibri</vt:lpstr>
      <vt:lpstr>Angella White</vt:lpstr>
      <vt:lpstr>Wingdings 3</vt:lpstr>
      <vt:lpstr>Berlin Sans FB Demi</vt:lpstr>
      <vt:lpstr>Baskerville Old Face</vt:lpstr>
      <vt:lpstr>Century Gothic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Fashion Minimalist Presentation.pdf</dc:title>
  <dc:creator>Prem Kumar</dc:creator>
  <cp:lastModifiedBy>rathika rajan</cp:lastModifiedBy>
  <cp:revision>26</cp:revision>
  <dcterms:created xsi:type="dcterms:W3CDTF">2006-08-16T00:00:00Z</dcterms:created>
  <dcterms:modified xsi:type="dcterms:W3CDTF">2024-12-05T02:32:59Z</dcterms:modified>
  <dc:identifier>DAGRT3gwSJc</dc:identifier>
</cp:coreProperties>
</file>