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C98CE-D85F-4F17-89A9-2E4BF0FB628A}" type="doc">
      <dgm:prSet loTypeId="urn:microsoft.com/office/officeart/2005/8/layout/v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3058F542-195A-4AFF-99F9-D4133219B386}">
      <dgm:prSet/>
      <dgm:spPr/>
      <dgm:t>
        <a:bodyPr/>
        <a:lstStyle/>
        <a:p>
          <a:r>
            <a:rPr lang="en-US"/>
            <a:t>Create a package in SAP Business Application studio</a:t>
          </a:r>
          <a:endParaRPr lang="en-IN"/>
        </a:p>
      </dgm:t>
    </dgm:pt>
    <dgm:pt modelId="{09AC05B9-F8E0-4FAF-9D1C-F0E817A8DB05}" type="parTrans" cxnId="{06126363-7F97-4522-844F-E91E6E5358E1}">
      <dgm:prSet/>
      <dgm:spPr/>
      <dgm:t>
        <a:bodyPr/>
        <a:lstStyle/>
        <a:p>
          <a:endParaRPr lang="en-IN"/>
        </a:p>
      </dgm:t>
    </dgm:pt>
    <dgm:pt modelId="{DD1A3FAD-0268-46E9-9194-BAF961517E81}" type="sibTrans" cxnId="{06126363-7F97-4522-844F-E91E6E5358E1}">
      <dgm:prSet/>
      <dgm:spPr/>
      <dgm:t>
        <a:bodyPr/>
        <a:lstStyle/>
        <a:p>
          <a:endParaRPr lang="en-IN"/>
        </a:p>
      </dgm:t>
    </dgm:pt>
    <dgm:pt modelId="{2646DBF9-A356-4604-A989-3736899F7725}">
      <dgm:prSet/>
      <dgm:spPr/>
      <dgm:t>
        <a:bodyPr/>
        <a:lstStyle/>
        <a:p>
          <a:r>
            <a:rPr lang="en-US" dirty="0"/>
            <a:t>Install “node-red”, “</a:t>
          </a:r>
          <a:r>
            <a:rPr lang="en-IN" dirty="0"/>
            <a:t>node-pre-gyp”</a:t>
          </a:r>
          <a:r>
            <a:rPr lang="en-US" dirty="0"/>
            <a:t> packages in that folder</a:t>
          </a:r>
          <a:endParaRPr lang="en-IN" dirty="0"/>
        </a:p>
      </dgm:t>
    </dgm:pt>
    <dgm:pt modelId="{45A40E18-3352-49B8-8971-D80D218AD306}" type="parTrans" cxnId="{8F4B3DB7-3B72-4E47-8677-C7215FB145CD}">
      <dgm:prSet/>
      <dgm:spPr/>
      <dgm:t>
        <a:bodyPr/>
        <a:lstStyle/>
        <a:p>
          <a:endParaRPr lang="en-IN"/>
        </a:p>
      </dgm:t>
    </dgm:pt>
    <dgm:pt modelId="{C77DFFE3-6F03-4741-A1BA-42A4E5631F67}" type="sibTrans" cxnId="{8F4B3DB7-3B72-4E47-8677-C7215FB145CD}">
      <dgm:prSet/>
      <dgm:spPr/>
      <dgm:t>
        <a:bodyPr/>
        <a:lstStyle/>
        <a:p>
          <a:endParaRPr lang="en-IN"/>
        </a:p>
      </dgm:t>
    </dgm:pt>
    <dgm:pt modelId="{80934810-23C0-4D69-8758-F73C31564109}">
      <dgm:prSet/>
      <dgm:spPr/>
      <dgm:t>
        <a:bodyPr/>
        <a:lstStyle/>
        <a:p>
          <a:r>
            <a:rPr lang="en-US" dirty="0"/>
            <a:t>Login to CF account from your system</a:t>
          </a:r>
          <a:endParaRPr lang="en-IN" dirty="0"/>
        </a:p>
      </dgm:t>
    </dgm:pt>
    <dgm:pt modelId="{20A18CB1-8CE0-42AA-A9B7-DBA925E2FA7B}" type="parTrans" cxnId="{21BB0872-540E-4817-954F-F4266E9DADCF}">
      <dgm:prSet/>
      <dgm:spPr/>
      <dgm:t>
        <a:bodyPr/>
        <a:lstStyle/>
        <a:p>
          <a:endParaRPr lang="en-IN"/>
        </a:p>
      </dgm:t>
    </dgm:pt>
    <dgm:pt modelId="{E6AB35AF-3F26-4D8D-925C-5921D5C67759}" type="sibTrans" cxnId="{21BB0872-540E-4817-954F-F4266E9DADCF}">
      <dgm:prSet/>
      <dgm:spPr/>
      <dgm:t>
        <a:bodyPr/>
        <a:lstStyle/>
        <a:p>
          <a:endParaRPr lang="en-IN"/>
        </a:p>
      </dgm:t>
    </dgm:pt>
    <dgm:pt modelId="{E99B2F20-927A-4269-B952-2F9483B60623}">
      <dgm:prSet/>
      <dgm:spPr/>
      <dgm:t>
        <a:bodyPr/>
        <a:lstStyle/>
        <a:p>
          <a:r>
            <a:rPr lang="en-US" dirty="0"/>
            <a:t>Deploy Node-Red Application to the CF environment</a:t>
          </a:r>
          <a:endParaRPr lang="en-IN" dirty="0"/>
        </a:p>
      </dgm:t>
    </dgm:pt>
    <dgm:pt modelId="{A68C097F-1256-4B48-B0A5-B8ED545E15F3}" type="parTrans" cxnId="{57A0683D-5EB4-4707-A961-084EB66DEFF3}">
      <dgm:prSet/>
      <dgm:spPr/>
      <dgm:t>
        <a:bodyPr/>
        <a:lstStyle/>
        <a:p>
          <a:endParaRPr lang="en-IN"/>
        </a:p>
      </dgm:t>
    </dgm:pt>
    <dgm:pt modelId="{0DA5D4A8-A064-472A-9BEA-6E7B5A0A8CF2}" type="sibTrans" cxnId="{57A0683D-5EB4-4707-A961-084EB66DEFF3}">
      <dgm:prSet/>
      <dgm:spPr/>
      <dgm:t>
        <a:bodyPr/>
        <a:lstStyle/>
        <a:p>
          <a:endParaRPr lang="en-IN"/>
        </a:p>
      </dgm:t>
    </dgm:pt>
    <dgm:pt modelId="{EC5C6B59-426C-4FB2-A918-7852E073A9AF}">
      <dgm:prSet/>
      <dgm:spPr/>
      <dgm:t>
        <a:bodyPr/>
        <a:lstStyle/>
        <a:p>
          <a:r>
            <a:rPr lang="en-US" dirty="0"/>
            <a:t>Create and Deploy your Node-Red API on SCP CF cloud</a:t>
          </a:r>
          <a:endParaRPr lang="en-IN" dirty="0"/>
        </a:p>
      </dgm:t>
    </dgm:pt>
    <dgm:pt modelId="{5F696AF5-EE70-417A-A5E0-52EC469BD906}" type="parTrans" cxnId="{F4DD55C0-B125-4A33-B03F-6AD029DC77B3}">
      <dgm:prSet/>
      <dgm:spPr/>
      <dgm:t>
        <a:bodyPr/>
        <a:lstStyle/>
        <a:p>
          <a:endParaRPr lang="en-IN"/>
        </a:p>
      </dgm:t>
    </dgm:pt>
    <dgm:pt modelId="{2DF60CF4-1C09-4792-88F6-D3F7C3E90792}" type="sibTrans" cxnId="{F4DD55C0-B125-4A33-B03F-6AD029DC77B3}">
      <dgm:prSet/>
      <dgm:spPr/>
      <dgm:t>
        <a:bodyPr/>
        <a:lstStyle/>
        <a:p>
          <a:endParaRPr lang="en-IN"/>
        </a:p>
      </dgm:t>
    </dgm:pt>
    <dgm:pt modelId="{1AC5AFBC-6F1E-4A5F-9A3D-6D89F42E5E13}" type="pres">
      <dgm:prSet presAssocID="{306C98CE-D85F-4F17-89A9-2E4BF0FB628A}" presName="linearFlow" presStyleCnt="0">
        <dgm:presLayoutVars>
          <dgm:dir/>
          <dgm:resizeHandles val="exact"/>
        </dgm:presLayoutVars>
      </dgm:prSet>
      <dgm:spPr/>
    </dgm:pt>
    <dgm:pt modelId="{6B58E94F-F86F-43B8-83A7-FE7F6F1980D9}" type="pres">
      <dgm:prSet presAssocID="{3058F542-195A-4AFF-99F9-D4133219B386}" presName="composite" presStyleCnt="0"/>
      <dgm:spPr/>
    </dgm:pt>
    <dgm:pt modelId="{64C425E0-8C1A-4C61-BD6E-C935CEF217E6}" type="pres">
      <dgm:prSet presAssocID="{3058F542-195A-4AFF-99F9-D4133219B386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E4185256-983A-43EC-9E51-48F6F9FB16C6}" type="pres">
      <dgm:prSet presAssocID="{3058F542-195A-4AFF-99F9-D4133219B386}" presName="txShp" presStyleLbl="node1" presStyleIdx="0" presStyleCnt="5">
        <dgm:presLayoutVars>
          <dgm:bulletEnabled val="1"/>
        </dgm:presLayoutVars>
      </dgm:prSet>
      <dgm:spPr/>
    </dgm:pt>
    <dgm:pt modelId="{364FA5ED-F7C7-4FD3-AA95-D78D8ABC09EF}" type="pres">
      <dgm:prSet presAssocID="{DD1A3FAD-0268-46E9-9194-BAF961517E81}" presName="spacing" presStyleCnt="0"/>
      <dgm:spPr/>
    </dgm:pt>
    <dgm:pt modelId="{818CAEAB-FDFB-4D0B-B3F1-CA0EA0591891}" type="pres">
      <dgm:prSet presAssocID="{2646DBF9-A356-4604-A989-3736899F7725}" presName="composite" presStyleCnt="0"/>
      <dgm:spPr/>
    </dgm:pt>
    <dgm:pt modelId="{A9DA4B87-6E3A-491F-91A8-2C4A42505AB3}" type="pres">
      <dgm:prSet presAssocID="{2646DBF9-A356-4604-A989-3736899F7725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415455-EBE8-421E-8B77-D06AB07BD5E9}" type="pres">
      <dgm:prSet presAssocID="{2646DBF9-A356-4604-A989-3736899F7725}" presName="txShp" presStyleLbl="node1" presStyleIdx="1" presStyleCnt="5">
        <dgm:presLayoutVars>
          <dgm:bulletEnabled val="1"/>
        </dgm:presLayoutVars>
      </dgm:prSet>
      <dgm:spPr/>
    </dgm:pt>
    <dgm:pt modelId="{4B48DE33-220C-4568-9365-17F39A416291}" type="pres">
      <dgm:prSet presAssocID="{C77DFFE3-6F03-4741-A1BA-42A4E5631F67}" presName="spacing" presStyleCnt="0"/>
      <dgm:spPr/>
    </dgm:pt>
    <dgm:pt modelId="{86BE0359-659A-4C80-8CFF-E1203C52FAA9}" type="pres">
      <dgm:prSet presAssocID="{80934810-23C0-4D69-8758-F73C31564109}" presName="composite" presStyleCnt="0"/>
      <dgm:spPr/>
    </dgm:pt>
    <dgm:pt modelId="{6D37F064-43EC-4A6B-BE52-9B02F47CB451}" type="pres">
      <dgm:prSet presAssocID="{80934810-23C0-4D69-8758-F73C31564109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22C7912-8009-4D7D-A4F0-EFB773E21D06}" type="pres">
      <dgm:prSet presAssocID="{80934810-23C0-4D69-8758-F73C31564109}" presName="txShp" presStyleLbl="node1" presStyleIdx="2" presStyleCnt="5">
        <dgm:presLayoutVars>
          <dgm:bulletEnabled val="1"/>
        </dgm:presLayoutVars>
      </dgm:prSet>
      <dgm:spPr/>
    </dgm:pt>
    <dgm:pt modelId="{6D3DC332-D683-4718-BD15-4D36CD1550C2}" type="pres">
      <dgm:prSet presAssocID="{E6AB35AF-3F26-4D8D-925C-5921D5C67759}" presName="spacing" presStyleCnt="0"/>
      <dgm:spPr/>
    </dgm:pt>
    <dgm:pt modelId="{68CAD4CE-2CBF-4763-8B17-2CE384F03AA9}" type="pres">
      <dgm:prSet presAssocID="{E99B2F20-927A-4269-B952-2F9483B60623}" presName="composite" presStyleCnt="0"/>
      <dgm:spPr/>
    </dgm:pt>
    <dgm:pt modelId="{0FFDAB5A-D262-41E8-85EC-3205BFC3DEA3}" type="pres">
      <dgm:prSet presAssocID="{E99B2F20-927A-4269-B952-2F9483B6062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8DFEC551-AE46-4D6D-9379-82060EBE3C95}" type="pres">
      <dgm:prSet presAssocID="{E99B2F20-927A-4269-B952-2F9483B60623}" presName="txShp" presStyleLbl="node1" presStyleIdx="3" presStyleCnt="5">
        <dgm:presLayoutVars>
          <dgm:bulletEnabled val="1"/>
        </dgm:presLayoutVars>
      </dgm:prSet>
      <dgm:spPr/>
    </dgm:pt>
    <dgm:pt modelId="{3A552915-8231-4303-A6F6-490728C8CD34}" type="pres">
      <dgm:prSet presAssocID="{0DA5D4A8-A064-472A-9BEA-6E7B5A0A8CF2}" presName="spacing" presStyleCnt="0"/>
      <dgm:spPr/>
    </dgm:pt>
    <dgm:pt modelId="{01092881-FAC5-4B04-B5BE-E7097E329726}" type="pres">
      <dgm:prSet presAssocID="{EC5C6B59-426C-4FB2-A918-7852E073A9AF}" presName="composite" presStyleCnt="0"/>
      <dgm:spPr/>
    </dgm:pt>
    <dgm:pt modelId="{D221587E-6C3C-4215-AAEE-BF712E7F49B8}" type="pres">
      <dgm:prSet presAssocID="{EC5C6B59-426C-4FB2-A918-7852E073A9AF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7BBE579-CB94-4400-97AD-F364B41C41E2}" type="pres">
      <dgm:prSet presAssocID="{EC5C6B59-426C-4FB2-A918-7852E073A9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1363031A-AC0E-49E2-B982-03972E3C242B}" type="presOf" srcId="{3058F542-195A-4AFF-99F9-D4133219B386}" destId="{E4185256-983A-43EC-9E51-48F6F9FB16C6}" srcOrd="0" destOrd="0" presId="urn:microsoft.com/office/officeart/2005/8/layout/vList3"/>
    <dgm:cxn modelId="{AFBD321D-9BE2-4047-BADC-03B92FF2AC7B}" type="presOf" srcId="{EC5C6B59-426C-4FB2-A918-7852E073A9AF}" destId="{87BBE579-CB94-4400-97AD-F364B41C41E2}" srcOrd="0" destOrd="0" presId="urn:microsoft.com/office/officeart/2005/8/layout/vList3"/>
    <dgm:cxn modelId="{5990F037-6AC5-4591-9647-F4A8E9ED68D0}" type="presOf" srcId="{2646DBF9-A356-4604-A989-3736899F7725}" destId="{BC415455-EBE8-421E-8B77-D06AB07BD5E9}" srcOrd="0" destOrd="0" presId="urn:microsoft.com/office/officeart/2005/8/layout/vList3"/>
    <dgm:cxn modelId="{57A0683D-5EB4-4707-A961-084EB66DEFF3}" srcId="{306C98CE-D85F-4F17-89A9-2E4BF0FB628A}" destId="{E99B2F20-927A-4269-B952-2F9483B60623}" srcOrd="3" destOrd="0" parTransId="{A68C097F-1256-4B48-B0A5-B8ED545E15F3}" sibTransId="{0DA5D4A8-A064-472A-9BEA-6E7B5A0A8CF2}"/>
    <dgm:cxn modelId="{06126363-7F97-4522-844F-E91E6E5358E1}" srcId="{306C98CE-D85F-4F17-89A9-2E4BF0FB628A}" destId="{3058F542-195A-4AFF-99F9-D4133219B386}" srcOrd="0" destOrd="0" parTransId="{09AC05B9-F8E0-4FAF-9D1C-F0E817A8DB05}" sibTransId="{DD1A3FAD-0268-46E9-9194-BAF961517E81}"/>
    <dgm:cxn modelId="{EE207B66-5223-4E00-BD5A-C003B2E204B2}" type="presOf" srcId="{306C98CE-D85F-4F17-89A9-2E4BF0FB628A}" destId="{1AC5AFBC-6F1E-4A5F-9A3D-6D89F42E5E13}" srcOrd="0" destOrd="0" presId="urn:microsoft.com/office/officeart/2005/8/layout/vList3"/>
    <dgm:cxn modelId="{21BB0872-540E-4817-954F-F4266E9DADCF}" srcId="{306C98CE-D85F-4F17-89A9-2E4BF0FB628A}" destId="{80934810-23C0-4D69-8758-F73C31564109}" srcOrd="2" destOrd="0" parTransId="{20A18CB1-8CE0-42AA-A9B7-DBA925E2FA7B}" sibTransId="{E6AB35AF-3F26-4D8D-925C-5921D5C67759}"/>
    <dgm:cxn modelId="{8F4B3DB7-3B72-4E47-8677-C7215FB145CD}" srcId="{306C98CE-D85F-4F17-89A9-2E4BF0FB628A}" destId="{2646DBF9-A356-4604-A989-3736899F7725}" srcOrd="1" destOrd="0" parTransId="{45A40E18-3352-49B8-8971-D80D218AD306}" sibTransId="{C77DFFE3-6F03-4741-A1BA-42A4E5631F67}"/>
    <dgm:cxn modelId="{EACDF8BC-7DFA-48C4-9922-DCAFCCFB02E5}" type="presOf" srcId="{80934810-23C0-4D69-8758-F73C31564109}" destId="{F22C7912-8009-4D7D-A4F0-EFB773E21D06}" srcOrd="0" destOrd="0" presId="urn:microsoft.com/office/officeart/2005/8/layout/vList3"/>
    <dgm:cxn modelId="{F4DD55C0-B125-4A33-B03F-6AD029DC77B3}" srcId="{306C98CE-D85F-4F17-89A9-2E4BF0FB628A}" destId="{EC5C6B59-426C-4FB2-A918-7852E073A9AF}" srcOrd="4" destOrd="0" parTransId="{5F696AF5-EE70-417A-A5E0-52EC469BD906}" sibTransId="{2DF60CF4-1C09-4792-88F6-D3F7C3E90792}"/>
    <dgm:cxn modelId="{D1FE6ED7-C553-4B34-8F8B-67812FE9CF78}" type="presOf" srcId="{E99B2F20-927A-4269-B952-2F9483B60623}" destId="{8DFEC551-AE46-4D6D-9379-82060EBE3C95}" srcOrd="0" destOrd="0" presId="urn:microsoft.com/office/officeart/2005/8/layout/vList3"/>
    <dgm:cxn modelId="{1F521051-2742-458A-919C-0EA9CCFA5ABD}" type="presParOf" srcId="{1AC5AFBC-6F1E-4A5F-9A3D-6D89F42E5E13}" destId="{6B58E94F-F86F-43B8-83A7-FE7F6F1980D9}" srcOrd="0" destOrd="0" presId="urn:microsoft.com/office/officeart/2005/8/layout/vList3"/>
    <dgm:cxn modelId="{9B98857F-CEBE-48C4-8CAC-B1B910A9575B}" type="presParOf" srcId="{6B58E94F-F86F-43B8-83A7-FE7F6F1980D9}" destId="{64C425E0-8C1A-4C61-BD6E-C935CEF217E6}" srcOrd="0" destOrd="0" presId="urn:microsoft.com/office/officeart/2005/8/layout/vList3"/>
    <dgm:cxn modelId="{A613F9B8-4A09-4955-9CD6-1E4AC465AF09}" type="presParOf" srcId="{6B58E94F-F86F-43B8-83A7-FE7F6F1980D9}" destId="{E4185256-983A-43EC-9E51-48F6F9FB16C6}" srcOrd="1" destOrd="0" presId="urn:microsoft.com/office/officeart/2005/8/layout/vList3"/>
    <dgm:cxn modelId="{7C613E51-3CE2-444F-A470-DD5161DE6FFF}" type="presParOf" srcId="{1AC5AFBC-6F1E-4A5F-9A3D-6D89F42E5E13}" destId="{364FA5ED-F7C7-4FD3-AA95-D78D8ABC09EF}" srcOrd="1" destOrd="0" presId="urn:microsoft.com/office/officeart/2005/8/layout/vList3"/>
    <dgm:cxn modelId="{F7CCBDEE-C527-4EFA-B34C-E4490BAF7E03}" type="presParOf" srcId="{1AC5AFBC-6F1E-4A5F-9A3D-6D89F42E5E13}" destId="{818CAEAB-FDFB-4D0B-B3F1-CA0EA0591891}" srcOrd="2" destOrd="0" presId="urn:microsoft.com/office/officeart/2005/8/layout/vList3"/>
    <dgm:cxn modelId="{81D56FDB-BFF2-4F20-A566-D63BD03DD235}" type="presParOf" srcId="{818CAEAB-FDFB-4D0B-B3F1-CA0EA0591891}" destId="{A9DA4B87-6E3A-491F-91A8-2C4A42505AB3}" srcOrd="0" destOrd="0" presId="urn:microsoft.com/office/officeart/2005/8/layout/vList3"/>
    <dgm:cxn modelId="{B498BE7E-A29F-4663-9D64-E886F8BFE6CE}" type="presParOf" srcId="{818CAEAB-FDFB-4D0B-B3F1-CA0EA0591891}" destId="{BC415455-EBE8-421E-8B77-D06AB07BD5E9}" srcOrd="1" destOrd="0" presId="urn:microsoft.com/office/officeart/2005/8/layout/vList3"/>
    <dgm:cxn modelId="{E7F2A746-38EC-43C1-A0C7-CED087186091}" type="presParOf" srcId="{1AC5AFBC-6F1E-4A5F-9A3D-6D89F42E5E13}" destId="{4B48DE33-220C-4568-9365-17F39A416291}" srcOrd="3" destOrd="0" presId="urn:microsoft.com/office/officeart/2005/8/layout/vList3"/>
    <dgm:cxn modelId="{0197D394-A619-4AD2-982E-FB7737E7FBC0}" type="presParOf" srcId="{1AC5AFBC-6F1E-4A5F-9A3D-6D89F42E5E13}" destId="{86BE0359-659A-4C80-8CFF-E1203C52FAA9}" srcOrd="4" destOrd="0" presId="urn:microsoft.com/office/officeart/2005/8/layout/vList3"/>
    <dgm:cxn modelId="{2DA8B3A4-B0CD-476F-9559-D69D78E2D90C}" type="presParOf" srcId="{86BE0359-659A-4C80-8CFF-E1203C52FAA9}" destId="{6D37F064-43EC-4A6B-BE52-9B02F47CB451}" srcOrd="0" destOrd="0" presId="urn:microsoft.com/office/officeart/2005/8/layout/vList3"/>
    <dgm:cxn modelId="{5E8E6EA8-4EE1-4BB0-AA8F-93F1F6B925B4}" type="presParOf" srcId="{86BE0359-659A-4C80-8CFF-E1203C52FAA9}" destId="{F22C7912-8009-4D7D-A4F0-EFB773E21D06}" srcOrd="1" destOrd="0" presId="urn:microsoft.com/office/officeart/2005/8/layout/vList3"/>
    <dgm:cxn modelId="{2393A4A6-6A21-45F8-8B9D-552A55805C54}" type="presParOf" srcId="{1AC5AFBC-6F1E-4A5F-9A3D-6D89F42E5E13}" destId="{6D3DC332-D683-4718-BD15-4D36CD1550C2}" srcOrd="5" destOrd="0" presId="urn:microsoft.com/office/officeart/2005/8/layout/vList3"/>
    <dgm:cxn modelId="{EEFCACB6-B774-4EAE-838C-5F22FCDECA80}" type="presParOf" srcId="{1AC5AFBC-6F1E-4A5F-9A3D-6D89F42E5E13}" destId="{68CAD4CE-2CBF-4763-8B17-2CE384F03AA9}" srcOrd="6" destOrd="0" presId="urn:microsoft.com/office/officeart/2005/8/layout/vList3"/>
    <dgm:cxn modelId="{79BAF71D-0B02-451A-8BEA-359644CBCDCA}" type="presParOf" srcId="{68CAD4CE-2CBF-4763-8B17-2CE384F03AA9}" destId="{0FFDAB5A-D262-41E8-85EC-3205BFC3DEA3}" srcOrd="0" destOrd="0" presId="urn:microsoft.com/office/officeart/2005/8/layout/vList3"/>
    <dgm:cxn modelId="{20754E72-2F8C-4E34-A9FA-AACC348FAB30}" type="presParOf" srcId="{68CAD4CE-2CBF-4763-8B17-2CE384F03AA9}" destId="{8DFEC551-AE46-4D6D-9379-82060EBE3C95}" srcOrd="1" destOrd="0" presId="urn:microsoft.com/office/officeart/2005/8/layout/vList3"/>
    <dgm:cxn modelId="{3A1B5284-65A6-4621-A90C-E669FC691F73}" type="presParOf" srcId="{1AC5AFBC-6F1E-4A5F-9A3D-6D89F42E5E13}" destId="{3A552915-8231-4303-A6F6-490728C8CD34}" srcOrd="7" destOrd="0" presId="urn:microsoft.com/office/officeart/2005/8/layout/vList3"/>
    <dgm:cxn modelId="{7CFC45FF-5757-4199-9C55-C94D3F51C518}" type="presParOf" srcId="{1AC5AFBC-6F1E-4A5F-9A3D-6D89F42E5E13}" destId="{01092881-FAC5-4B04-B5BE-E7097E329726}" srcOrd="8" destOrd="0" presId="urn:microsoft.com/office/officeart/2005/8/layout/vList3"/>
    <dgm:cxn modelId="{487F7A4E-ECDE-4CBD-8860-C0CBAFCFBCB3}" type="presParOf" srcId="{01092881-FAC5-4B04-B5BE-E7097E329726}" destId="{D221587E-6C3C-4215-AAEE-BF712E7F49B8}" srcOrd="0" destOrd="0" presId="urn:microsoft.com/office/officeart/2005/8/layout/vList3"/>
    <dgm:cxn modelId="{26DB719C-D816-4091-956A-77472BAC49E2}" type="presParOf" srcId="{01092881-FAC5-4B04-B5BE-E7097E329726}" destId="{87BBE579-CB94-4400-97AD-F364B41C41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85256-983A-43EC-9E51-48F6F9FB16C6}">
      <dsp:nvSpPr>
        <dsp:cNvPr id="0" name=""/>
        <dsp:cNvSpPr/>
      </dsp:nvSpPr>
      <dsp:spPr>
        <a:xfrm rot="10800000">
          <a:off x="1639589" y="1510"/>
          <a:ext cx="5812635" cy="7020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7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package in SAP Business Application studio</a:t>
          </a:r>
          <a:endParaRPr lang="en-IN" sz="1900" kern="1200"/>
        </a:p>
      </dsp:txBody>
      <dsp:txXfrm rot="10800000">
        <a:off x="1815093" y="1510"/>
        <a:ext cx="5637131" cy="702017"/>
      </dsp:txXfrm>
    </dsp:sp>
    <dsp:sp modelId="{64C425E0-8C1A-4C61-BD6E-C935CEF217E6}">
      <dsp:nvSpPr>
        <dsp:cNvPr id="0" name=""/>
        <dsp:cNvSpPr/>
      </dsp:nvSpPr>
      <dsp:spPr>
        <a:xfrm>
          <a:off x="1288580" y="1510"/>
          <a:ext cx="702017" cy="7020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15455-EBE8-421E-8B77-D06AB07BD5E9}">
      <dsp:nvSpPr>
        <dsp:cNvPr id="0" name=""/>
        <dsp:cNvSpPr/>
      </dsp:nvSpPr>
      <dsp:spPr>
        <a:xfrm rot="10800000">
          <a:off x="1639589" y="913085"/>
          <a:ext cx="5812635" cy="7020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7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“node-red”, “</a:t>
          </a:r>
          <a:r>
            <a:rPr lang="en-IN" sz="1900" kern="1200" dirty="0"/>
            <a:t>node-pre-gyp”</a:t>
          </a:r>
          <a:r>
            <a:rPr lang="en-US" sz="1900" kern="1200" dirty="0"/>
            <a:t> packages in that folder</a:t>
          </a:r>
          <a:endParaRPr lang="en-IN" sz="1900" kern="1200" dirty="0"/>
        </a:p>
      </dsp:txBody>
      <dsp:txXfrm rot="10800000">
        <a:off x="1815093" y="913085"/>
        <a:ext cx="5637131" cy="702017"/>
      </dsp:txXfrm>
    </dsp:sp>
    <dsp:sp modelId="{A9DA4B87-6E3A-491F-91A8-2C4A42505AB3}">
      <dsp:nvSpPr>
        <dsp:cNvPr id="0" name=""/>
        <dsp:cNvSpPr/>
      </dsp:nvSpPr>
      <dsp:spPr>
        <a:xfrm>
          <a:off x="1288580" y="913085"/>
          <a:ext cx="702017" cy="70201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C7912-8009-4D7D-A4F0-EFB773E21D06}">
      <dsp:nvSpPr>
        <dsp:cNvPr id="0" name=""/>
        <dsp:cNvSpPr/>
      </dsp:nvSpPr>
      <dsp:spPr>
        <a:xfrm rot="10800000">
          <a:off x="1639589" y="1824660"/>
          <a:ext cx="5812635" cy="7020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7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Login to CF account from your system</a:t>
          </a:r>
          <a:endParaRPr lang="en-IN" sz="1900" kern="1200" dirty="0"/>
        </a:p>
      </dsp:txBody>
      <dsp:txXfrm rot="10800000">
        <a:off x="1815093" y="1824660"/>
        <a:ext cx="5637131" cy="702017"/>
      </dsp:txXfrm>
    </dsp:sp>
    <dsp:sp modelId="{6D37F064-43EC-4A6B-BE52-9B02F47CB451}">
      <dsp:nvSpPr>
        <dsp:cNvPr id="0" name=""/>
        <dsp:cNvSpPr/>
      </dsp:nvSpPr>
      <dsp:spPr>
        <a:xfrm>
          <a:off x="1288580" y="1824660"/>
          <a:ext cx="702017" cy="7020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EC551-AE46-4D6D-9379-82060EBE3C95}">
      <dsp:nvSpPr>
        <dsp:cNvPr id="0" name=""/>
        <dsp:cNvSpPr/>
      </dsp:nvSpPr>
      <dsp:spPr>
        <a:xfrm rot="10800000">
          <a:off x="1639589" y="2736235"/>
          <a:ext cx="5812635" cy="7020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7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 Node-Red Application to the CF environment</a:t>
          </a:r>
          <a:endParaRPr lang="en-IN" sz="1900" kern="1200" dirty="0"/>
        </a:p>
      </dsp:txBody>
      <dsp:txXfrm rot="10800000">
        <a:off x="1815093" y="2736235"/>
        <a:ext cx="5637131" cy="702017"/>
      </dsp:txXfrm>
    </dsp:sp>
    <dsp:sp modelId="{0FFDAB5A-D262-41E8-85EC-3205BFC3DEA3}">
      <dsp:nvSpPr>
        <dsp:cNvPr id="0" name=""/>
        <dsp:cNvSpPr/>
      </dsp:nvSpPr>
      <dsp:spPr>
        <a:xfrm>
          <a:off x="1288580" y="2736235"/>
          <a:ext cx="702017" cy="70201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BE579-CB94-4400-97AD-F364B41C41E2}">
      <dsp:nvSpPr>
        <dsp:cNvPr id="0" name=""/>
        <dsp:cNvSpPr/>
      </dsp:nvSpPr>
      <dsp:spPr>
        <a:xfrm rot="10800000">
          <a:off x="1639589" y="3647809"/>
          <a:ext cx="5812635" cy="7020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7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and Deploy your Node-Red API on SCP CF cloud</a:t>
          </a:r>
          <a:endParaRPr lang="en-IN" sz="1900" kern="1200" dirty="0"/>
        </a:p>
      </dsp:txBody>
      <dsp:txXfrm rot="10800000">
        <a:off x="1815093" y="3647809"/>
        <a:ext cx="5637131" cy="702017"/>
      </dsp:txXfrm>
    </dsp:sp>
    <dsp:sp modelId="{D221587E-6C3C-4215-AAEE-BF712E7F49B8}">
      <dsp:nvSpPr>
        <dsp:cNvPr id="0" name=""/>
        <dsp:cNvSpPr/>
      </dsp:nvSpPr>
      <dsp:spPr>
        <a:xfrm>
          <a:off x="1288580" y="3647809"/>
          <a:ext cx="702017" cy="7020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CC4-B512-493F-8B09-C1BD12EF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6120C-10FD-4306-9AF4-D3EA82F5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3262-E12D-48AD-8D45-5E91F079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A344-4042-4570-AE7F-A67B40EA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A737-195E-438B-9590-CB1AABDB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6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13B3-3E4F-403F-BD8F-285F3AAC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113F9-175C-4E9A-BB67-F491D1E6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4950-10BB-4281-BC7B-830B13B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FC1E-8E51-4638-98FE-A5FE3987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C468-3D2D-48DB-89A2-AD4CD7C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7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00662-A235-46FC-9B03-5300287D1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CE01-38A3-4726-A782-6A57C355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5A9C-4255-4831-B783-B97FDB5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0DE9-7040-4584-B890-6F4E81A1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A843-165A-4DDE-97F1-C3409B91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9A72-4C7E-41EA-8461-E973045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628B-153A-49D1-97C4-D9A41025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41C2-A092-4922-9BE4-79F09B94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FFFE-D71E-4CBF-9060-4B11F2C6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6C56-AF2F-4099-8100-6893E34B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E95D-850D-42ED-9BC6-24BEC57D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CC4A-0AE4-4069-900B-6949936A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C16-DF4D-4F60-9A3E-9DDE68B4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CFAD-17A2-4614-8894-AA7A99B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064D-C0F5-4A21-9D62-2C408657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AE4-6334-44A7-B0D6-2585D1B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4CAA-33FD-4144-87E3-52A5FCE95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0BEF-B3A5-41C3-95CA-A03E3374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09A3-24A4-4F10-80FF-EE273F1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DDEA-0816-4C32-A09D-33D8F385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8108-4AF5-4942-8649-084362CF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A425-74B5-4018-8477-FDBB7C19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A7E9-254E-4508-9C37-ED1CF3E0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51CB8-BDC3-443B-922B-D5734009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49CA5-3BC9-47D8-8D69-996AAF7A5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19EA4-BD5C-486E-9B90-A0DEF202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41FF-262D-4649-B191-DCA821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1A6-9DA0-4256-A34B-3456F21A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EEF20-8590-41E9-950F-77FFE05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4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8737-1835-4916-AF36-B26ACAB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29932-263C-4734-AE91-BABFA803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3AEF8-A2C2-486A-B6CC-654909D1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1234-D6EE-48D6-92CC-042FEB5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B7B0F-E344-4627-B6C7-77766FC8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A2F41-5123-4B9F-A6AF-B566CD9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6653-534C-4450-A448-E939EF6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7797-26B1-4C9D-8BA6-C7004D61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1FED-1329-4302-B6A5-1397BC3C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4740C-93F0-4A84-892F-9865F468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A0ED9-3231-4B41-90EC-B6C31939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ED0A-421C-40B4-9BB0-043687A6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DDAB-DC65-4DEA-9822-F9CB41F8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F198-3A0F-4132-966B-0B2DED6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B2EC-C2D3-4AA8-9053-437BC3813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71D4-78F4-4BBF-AB29-D6C395EAF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F482-6E20-48FB-8203-5758EC04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420BF-946D-466C-9710-9147B63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09D2-E149-409D-9EEB-FBA92F2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8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39CF3-1596-41A4-9B67-499BA75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514E6-1924-4906-B715-DD33444F2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E888-DDC1-472F-B1BB-DCC4ACE1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10CD-B4C3-4C57-AC2F-432AA95298AF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833A-5EF2-494D-95F5-D513ADAA5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A650-9B76-44A5-B8AA-8BA48DEA5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AE5D-0897-4546-8425-193B1C3B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11C090-39FF-4489-AF26-21B0B7EBF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712" y="5289550"/>
            <a:ext cx="9172575" cy="806450"/>
          </a:xfrm>
        </p:spPr>
        <p:txBody>
          <a:bodyPr>
            <a:normAutofit/>
          </a:bodyPr>
          <a:lstStyle/>
          <a:p>
            <a:r>
              <a:rPr lang="en-US" sz="4000" b="1" dirty="0"/>
              <a:t>Node-</a:t>
            </a:r>
            <a:r>
              <a:rPr lang="en-US" sz="4000" b="1" dirty="0">
                <a:solidFill>
                  <a:srgbClr val="C00000"/>
                </a:solidFill>
              </a:rPr>
              <a:t>Red</a:t>
            </a:r>
            <a:r>
              <a:rPr lang="en-US" sz="4000" b="1" dirty="0"/>
              <a:t> in SAP </a:t>
            </a:r>
            <a:r>
              <a:rPr lang="en-US" sz="4000" b="1" dirty="0">
                <a:solidFill>
                  <a:schemeClr val="accent1"/>
                </a:solidFill>
              </a:rPr>
              <a:t>Cloud Foundry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4C1C87-FFCA-4512-8487-85EB184F634E}"/>
              </a:ext>
            </a:extLst>
          </p:cNvPr>
          <p:cNvGrpSpPr/>
          <p:nvPr/>
        </p:nvGrpSpPr>
        <p:grpSpPr>
          <a:xfrm>
            <a:off x="1734074" y="858970"/>
            <a:ext cx="2015333" cy="3312980"/>
            <a:chOff x="1740959" y="982795"/>
            <a:chExt cx="2015333" cy="3312980"/>
          </a:xfrm>
          <a:solidFill>
            <a:schemeClr val="accent1"/>
          </a:solidFill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3BD410-3A7C-4CC8-BE51-56F2B99F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0959" y="982795"/>
              <a:ext cx="2011891" cy="177223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9BDF8F-89CB-4636-8B37-4DD6F6BE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959" y="2833259"/>
              <a:ext cx="2015333" cy="14625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231E9E-EFE7-48D2-81CB-6B66195A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25" y="858970"/>
            <a:ext cx="4397075" cy="3312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A1BCA9EB-B34F-46C6-82D7-86926214F072}"/>
              </a:ext>
            </a:extLst>
          </p:cNvPr>
          <p:cNvSpPr/>
          <p:nvPr/>
        </p:nvSpPr>
        <p:spPr>
          <a:xfrm>
            <a:off x="4076716" y="1976142"/>
            <a:ext cx="1371600" cy="1290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D7F9-F2CB-4D20-8036-7DFE6A95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1"/>
            <a:ext cx="4044518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steps: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D26DD5-41D8-453D-A82B-39962AD8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76899"/>
              </p:ext>
            </p:extLst>
          </p:nvPr>
        </p:nvGraphicFramePr>
        <p:xfrm>
          <a:off x="1015754" y="1134122"/>
          <a:ext cx="87408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0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B37AA7-19C4-4834-B944-930761A735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6748" y="3671316"/>
            <a:ext cx="4582373" cy="25432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FDCEFE-BFC0-44D0-B1D2-F9EF0722F6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0334" y="261366"/>
            <a:ext cx="5518794" cy="26180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CE4FE3-EA9E-467F-8DDE-13F5B33FAD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7222" y="261366"/>
            <a:ext cx="4721899" cy="2855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01076-F323-4607-9931-456C4EC98A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23806" y="3671316"/>
            <a:ext cx="4175432" cy="29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Deployment steps: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Sabarna</dc:creator>
  <cp:lastModifiedBy>Chatterjee, Sabarna</cp:lastModifiedBy>
  <cp:revision>2</cp:revision>
  <dcterms:created xsi:type="dcterms:W3CDTF">2020-09-29T19:39:36Z</dcterms:created>
  <dcterms:modified xsi:type="dcterms:W3CDTF">2020-09-29T19:52:34Z</dcterms:modified>
</cp:coreProperties>
</file>