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34" name="Slide Image Placeholder 1"/>
          <p:cNvSpPr>
            <a:spLocks noChangeAspect="1" noRot="1" noGrp="1"/>
          </p:cNvSpPr>
          <p:nvPr>
            <p:ph type="sldImg"/>
          </p:nvPr>
        </p:nvSpPr>
        <p:spPr/>
      </p:sp>
      <p:sp>
        <p:nvSpPr>
          <p:cNvPr id="1048635" name="Notes Placeholder 2"/>
          <p:cNvSpPr>
            <a:spLocks noGrp="1"/>
          </p:cNvSpPr>
          <p:nvPr>
            <p:ph type="body" idx="1"/>
          </p:nvPr>
        </p:nvSpPr>
        <p:spPr/>
        <p:txBody>
          <a:bodyPr/>
          <a:p>
            <a:endParaRPr dirty="0" lang="en-IN"/>
          </a:p>
        </p:txBody>
      </p:sp>
      <p:sp>
        <p:nvSpPr>
          <p:cNvPr id="1048636"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3"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4"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grpSp>
        <p:nvGrpSpPr>
          <p:cNvPr id="28" name="object 2"/>
          <p:cNvGrpSpPr/>
          <p:nvPr/>
        </p:nvGrpSpPr>
        <p:grpSpPr>
          <a:xfrm>
            <a:off x="876299" y="990600"/>
            <a:ext cx="1743075" cy="1333500"/>
            <a:chOff x="742950" y="1104900"/>
            <a:chExt cx="1743075" cy="1333500"/>
          </a:xfrm>
        </p:grpSpPr>
        <p:sp>
          <p:nvSpPr>
            <p:cNvPr id="1048627"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8"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9"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0"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1"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2"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3"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S</a:t>
            </a:r>
            <a:r>
              <a:rPr dirty="0" sz="2400" lang="en-US"/>
              <a:t>A</a:t>
            </a:r>
            <a:r>
              <a:rPr dirty="0" sz="2400" lang="en-US"/>
              <a:t>B</a:t>
            </a:r>
            <a:r>
              <a:rPr dirty="0" sz="2400" lang="en-US"/>
              <a:t>ARNA </a:t>
            </a:r>
            <a:r>
              <a:rPr dirty="0" sz="2400" lang="en-US"/>
              <a:t>S</a:t>
            </a:r>
            <a:endParaRPr altLang="en-US" lang="zh-CN"/>
          </a:p>
          <a:p>
            <a:r>
              <a:rPr dirty="0" sz="2400" lang="en-US"/>
              <a:t>REGISTER NO AND NMID: </a:t>
            </a:r>
            <a:r>
              <a:rPr dirty="0" sz="2400" lang="en-US"/>
              <a:t>2</a:t>
            </a:r>
            <a:r>
              <a:rPr dirty="0" sz="2400" lang="en-US"/>
              <a:t>4</a:t>
            </a:r>
            <a:r>
              <a:rPr dirty="0" sz="2400" lang="en-US"/>
              <a:t>2</a:t>
            </a:r>
            <a:r>
              <a:rPr dirty="0" sz="2400" lang="en-US"/>
              <a:t>2</a:t>
            </a:r>
            <a:r>
              <a:rPr dirty="0" sz="2400" lang="en-US"/>
              <a:t>k</a:t>
            </a:r>
            <a:r>
              <a:rPr dirty="0" sz="2400" lang="en-US"/>
              <a:t>0</a:t>
            </a:r>
            <a:r>
              <a:rPr dirty="0" sz="2400" lang="en-US"/>
              <a:t>2</a:t>
            </a:r>
            <a:r>
              <a:rPr dirty="0" sz="2400" lang="en-US"/>
              <a:t>2</a:t>
            </a:r>
            <a:r>
              <a:rPr dirty="0" sz="2400" lang="en-US"/>
              <a:t>0</a:t>
            </a:r>
            <a:r>
              <a:rPr dirty="0" sz="2400" lang="en-US"/>
              <a:t> </a:t>
            </a:r>
            <a:r>
              <a:rPr dirty="0" sz="2400" lang="en-US"/>
              <a:t>&amp;</a:t>
            </a:r>
            <a:r>
              <a:rPr dirty="0" sz="2400" lang="en-US"/>
              <a:t> </a:t>
            </a:r>
            <a:r>
              <a:rPr dirty="0" sz="2400" lang="en-US"/>
              <a:t> </a:t>
            </a:r>
            <a:r>
              <a:rPr dirty="0" sz="2400" lang="en-US"/>
              <a:t>1EE97A2D79E3342A4494D47EEB77824E</a:t>
            </a:r>
            <a:endParaRPr dirty="0" sz="2400" lang="en-US">
              <a:cs typeface="Calibri"/>
            </a:endParaRPr>
          </a:p>
          <a:p>
            <a:r>
              <a:rPr dirty="0" sz="2400" lang="en-US"/>
              <a:t>DEPARTMENT: </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 </a:t>
            </a:r>
            <a:r>
              <a:rPr dirty="0" sz="2400" lang="en-US"/>
              <a:t>S</a:t>
            </a:r>
            <a:r>
              <a:rPr dirty="0" sz="2400" lang="en-US"/>
              <a:t>C</a:t>
            </a:r>
            <a:r>
              <a:rPr dirty="0" sz="2400" lang="en-US"/>
              <a:t>I</a:t>
            </a:r>
            <a:r>
              <a:rPr dirty="0" sz="2400" lang="en-US"/>
              <a:t>ENCE </a:t>
            </a:r>
            <a:endParaRPr altLang="en-US" lang="zh-CN"/>
          </a:p>
          <a:p>
            <a:r>
              <a:rPr dirty="0" sz="2400" lang="en-US"/>
              <a:t>COLLEGE: </a:t>
            </a:r>
            <a:r>
              <a:rPr dirty="0" sz="2400" lang="en-US"/>
              <a:t> </a:t>
            </a:r>
            <a:r>
              <a:rPr dirty="0" sz="2400" lang="en-US"/>
              <a:t>S</a:t>
            </a:r>
            <a:r>
              <a:rPr dirty="0" sz="2400" lang="en-US"/>
              <a:t>R</a:t>
            </a:r>
            <a:r>
              <a:rPr dirty="0" sz="2400" lang="en-US"/>
              <a:t>I</a:t>
            </a:r>
            <a:r>
              <a:rPr dirty="0" sz="2400" lang="en-US"/>
              <a:t> </a:t>
            </a:r>
            <a:r>
              <a:rPr dirty="0" sz="2400" lang="en-US"/>
              <a:t>V</a:t>
            </a:r>
            <a:r>
              <a:rPr dirty="0" sz="2400" lang="en-US"/>
              <a:t>A</a:t>
            </a:r>
            <a:r>
              <a:rPr dirty="0" sz="2400" lang="en-US"/>
              <a:t>S</a:t>
            </a:r>
            <a:r>
              <a:rPr dirty="0" sz="2400" lang="en-US"/>
              <a:t>A</a:t>
            </a:r>
            <a:r>
              <a:rPr dirty="0" sz="2400" lang="en-US"/>
              <a:t>V</a:t>
            </a:r>
            <a:r>
              <a:rPr dirty="0" sz="2400" lang="en-US"/>
              <a:t>I</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a:t>
            </a:r>
            <a:r>
              <a:rPr dirty="0" sz="2400" lang="en-US"/>
              <a:t> </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a:t>
            </a:r>
            <a:r>
              <a:rPr dirty="0" sz="2400" lang="en-US"/>
              <a:t>I</a:t>
            </a:r>
            <a:r>
              <a:rPr dirty="0" sz="2400" lang="en-US"/>
              <a:t>Y</a:t>
            </a:r>
            <a:r>
              <a:rPr dirty="0" sz="2400" lang="en-US"/>
              <a:t>A</a:t>
            </a:r>
            <a:r>
              <a:rPr dirty="0" sz="2400" lang="en-US"/>
              <a:t>R</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a:t>
            </a:r>
            <a:r>
              <a:rPr dirty="0" sz="2400" lang="en-US"/>
              <a:t>T</a:t>
            </a:r>
            <a:r>
              <a:rPr dirty="0" sz="2400" lang="en-US"/>
              <a: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59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2"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21600000">
            <a:off x="2743199" y="1695449"/>
            <a:ext cx="7528685" cy="457908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8" name=""/>
          <p:cNvSpPr txBox="1"/>
          <p:nvPr/>
        </p:nvSpPr>
        <p:spPr>
          <a:xfrm>
            <a:off x="555213" y="1590039"/>
            <a:ext cx="10285883" cy="3025140"/>
          </a:xfrm>
          <a:prstGeom prst="rect"/>
        </p:spPr>
        <p:txBody>
          <a:bodyPr rtlCol="0" wrap="square">
            <a:spAutoFit/>
          </a:bodyPr>
          <a:p>
            <a:r>
              <a:rPr sz="2800" lang="en-US">
                <a:solidFill>
                  <a:srgbClr val="000000"/>
                </a:solidFill>
              </a:rPr>
              <a:t>A well-designed student portfolio is an essential tool for showcasing skills, achievements, and experiences. By incorporating key features and functionality, students can create a comprehensive and effective portfolio that highlights their strengths and accomplishments. Whether digital or physical. a student portfolio is a valuable resource for academic, professional, or personal development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37" name="object 2"/>
          <p:cNvSpPr/>
          <p:nvPr/>
        </p:nvSpPr>
        <p:spPr>
          <a:xfrm>
            <a:off x="-387681" y="16192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lang="en-US">
                <a:latin typeface="Times New Roman" panose="02020603050405020304" pitchFamily="18" charset="0"/>
                <a:cs typeface="Times New Roman" panose="02020603050405020304" pitchFamily="18" charset="0"/>
              </a:rPr>
              <a:t> </a:t>
            </a:r>
            <a:r>
              <a:rPr dirty="0" sz="7200" lang="en-US">
                <a:latin typeface="Times New Roman" panose="02020603050405020304" pitchFamily="18" charset="0"/>
                <a:cs typeface="Times New Roman" panose="02020603050405020304" pitchFamily="18" charset="0"/>
              </a:rPr>
              <a:t>S</a:t>
            </a:r>
            <a:r>
              <a:rPr dirty="0" sz="7200" lang="en-US">
                <a:latin typeface="Times New Roman" panose="02020603050405020304" pitchFamily="18" charset="0"/>
                <a:cs typeface="Times New Roman" panose="02020603050405020304" pitchFamily="18" charset="0"/>
              </a:rPr>
              <a:t>T</a:t>
            </a:r>
            <a:r>
              <a:rPr dirty="0" sz="7200" lang="en-US">
                <a:latin typeface="Times New Roman" panose="02020603050405020304" pitchFamily="18" charset="0"/>
                <a:cs typeface="Times New Roman" panose="02020603050405020304" pitchFamily="18" charset="0"/>
              </a:rPr>
              <a:t>U</a:t>
            </a:r>
            <a:r>
              <a:rPr dirty="0" sz="7200" lang="en-US">
                <a:latin typeface="Times New Roman" panose="02020603050405020304" pitchFamily="18" charset="0"/>
                <a:cs typeface="Times New Roman" panose="02020603050405020304" pitchFamily="18" charset="0"/>
              </a:rPr>
              <a:t>DENT </a:t>
            </a:r>
            <a:r>
              <a:rPr dirty="0" sz="7200" lang="en-US">
                <a:latin typeface="Times New Roman" panose="02020603050405020304" pitchFamily="18" charset="0"/>
                <a:cs typeface="Times New Roman" panose="02020603050405020304" pitchFamily="18" charset="0"/>
              </a:rPr>
              <a:t>P</a:t>
            </a:r>
            <a:r>
              <a:rPr dirty="0" sz="7200" lang="en-US">
                <a:latin typeface="Times New Roman" panose="02020603050405020304" pitchFamily="18" charset="0"/>
                <a:cs typeface="Times New Roman" panose="02020603050405020304" pitchFamily="18" charset="0"/>
              </a:rPr>
              <a:t>O</a:t>
            </a:r>
            <a:r>
              <a:rPr dirty="0" sz="7200" lang="en-US">
                <a:latin typeface="Times New Roman" panose="02020603050405020304" pitchFamily="18" charset="0"/>
                <a:cs typeface="Times New Roman" panose="02020603050405020304" pitchFamily="18" charset="0"/>
              </a:rPr>
              <a:t>R</a:t>
            </a:r>
            <a:r>
              <a:rPr dirty="0" sz="7200" lang="en-US">
                <a:latin typeface="Times New Roman" panose="02020603050405020304" pitchFamily="18" charset="0"/>
                <a:cs typeface="Times New Roman" panose="02020603050405020304" pitchFamily="18" charset="0"/>
              </a:rPr>
              <a:t>T</a:t>
            </a:r>
            <a:r>
              <a:rPr dirty="0" sz="7200" lang="en-US">
                <a:latin typeface="Times New Roman" panose="02020603050405020304" pitchFamily="18" charset="0"/>
                <a:cs typeface="Times New Roman" panose="02020603050405020304" pitchFamily="18" charset="0"/>
              </a:rPr>
              <a:t>FOLIO </a:t>
            </a:r>
            <a:endParaRPr dirty="0">
              <a:latin typeface="Times New Roman" panose="02020603050405020304" pitchFamily="18" charset="0"/>
              <a:cs typeface="Times New Roman" panose="02020603050405020304" pitchFamily="18" charset="0"/>
            </a:endParaRPr>
          </a:p>
        </p:txBody>
      </p:sp>
      <p:grpSp>
        <p:nvGrpSpPr>
          <p:cNvPr id="32" name="object 3"/>
          <p:cNvGrpSpPr/>
          <p:nvPr/>
        </p:nvGrpSpPr>
        <p:grpSpPr>
          <a:xfrm>
            <a:off x="7443849" y="0"/>
            <a:ext cx="4752975" cy="6863080"/>
            <a:chOff x="7443849" y="0"/>
            <a:chExt cx="4752975" cy="6863080"/>
          </a:xfrm>
        </p:grpSpPr>
        <p:sp>
          <p:nvSpPr>
            <p:cNvPr id="104863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8"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1"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3"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4" name=""/>
        <p:cNvGrpSpPr/>
        <p:nvPr/>
      </p:nvGrpSpPr>
      <p:grpSpPr>
        <a:xfrm>
          <a:off x="0" y="0"/>
          <a:ext cx="0" cy="0"/>
          <a:chOff x="0" y="0"/>
          <a:chExt cx="0" cy="0"/>
        </a:xfrm>
      </p:grpSpPr>
      <p:sp>
        <p:nvSpPr>
          <p:cNvPr id="1048653"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5" name="object 3"/>
          <p:cNvGrpSpPr/>
          <p:nvPr/>
        </p:nvGrpSpPr>
        <p:grpSpPr>
          <a:xfrm>
            <a:off x="7443849" y="0"/>
            <a:ext cx="4752975" cy="6863080"/>
            <a:chOff x="7443849" y="0"/>
            <a:chExt cx="4752975" cy="6863080"/>
          </a:xfrm>
        </p:grpSpPr>
        <p:sp>
          <p:nvSpPr>
            <p:cNvPr id="1048654"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5"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6"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7"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8"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9"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0"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1"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2"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3"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4"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5"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6"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6"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7"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8"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9"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7991475" y="2933700"/>
            <a:ext cx="2762250" cy="3257550"/>
            <a:chOff x="7991475" y="2933700"/>
            <a:chExt cx="2762250" cy="325755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4" name=""/>
          <p:cNvSpPr txBox="1"/>
          <p:nvPr/>
        </p:nvSpPr>
        <p:spPr>
          <a:xfrm>
            <a:off x="771860" y="1354455"/>
            <a:ext cx="7001671" cy="3863340"/>
          </a:xfrm>
          <a:prstGeom prst="rect"/>
        </p:spPr>
        <p:txBody>
          <a:bodyPr rtlCol="0" wrap="square">
            <a:spAutoFit/>
          </a:bodyPr>
          <a:p>
            <a:r>
              <a:rPr sz="2800" lang="en-US">
                <a:solidFill>
                  <a:srgbClr val="000000"/>
                </a:solidFill>
              </a:rPr>
              <a:t>
"Design a system to effectively manage and showcase student portfolios, enabling students to demonstrate their skills and progress, while providing educators with a comprehensive view of student performance and areas for improvement."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5" name=""/>
          <p:cNvSpPr txBox="1"/>
          <p:nvPr/>
        </p:nvSpPr>
        <p:spPr>
          <a:xfrm>
            <a:off x="532007" y="1857375"/>
            <a:ext cx="8296234" cy="4434839"/>
          </a:xfrm>
          <a:prstGeom prst="rect"/>
        </p:spPr>
        <p:txBody>
          <a:bodyPr rtlCol="0" wrap="square">
            <a:spAutoFit/>
          </a:bodyPr>
          <a:p>
            <a:r>
              <a:rPr sz="3200" lang="en-US">
                <a:solidFill>
                  <a:srgbClr val="000000"/>
                </a:solidFill>
              </a:rPr>
              <a:t>The Student Portfolio project aims to develop a digital platform where students can create, manage, and showcase their work, enabling them to demonstrate their skills, progress, and achievements. The platform will provide a user-friendly interface for students to upload projects, assignments, and achievements, while educators can track student progress, provide feedback, and assess their work.</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62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5"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6" name=""/>
          <p:cNvSpPr txBox="1"/>
          <p:nvPr/>
        </p:nvSpPr>
        <p:spPr>
          <a:xfrm>
            <a:off x="311792" y="1564005"/>
            <a:ext cx="9034016" cy="4282440"/>
          </a:xfrm>
          <a:prstGeom prst="rect"/>
        </p:spPr>
        <p:txBody>
          <a:bodyPr rtlCol="0" wrap="square">
            <a:spAutoFit/>
          </a:bodyPr>
          <a:p>
            <a:r>
              <a:rPr sz="2800" lang="en-US">
                <a:solidFill>
                  <a:srgbClr val="000000"/>
                </a:solidFill>
              </a:rPr>
              <a:t>Students: They will create, manage, and showcase their portfolios, uploading projects, assignments, and achievements.
2. Educators: Teachers, instructors, and mentors will track student progress, provide feedback, and assess their work.
</a:t>
            </a:r>
            <a:r>
              <a:rPr sz="2800" lang="en-US">
                <a:solidFill>
                  <a:srgbClr val="000000"/>
                </a:solidFill>
              </a:rPr>
              <a:t>These two groups will primarily interact with the platform, leveraging its features to enhance learning, teaching, and assessment.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11" name=""/>
          <p:cNvSpPr txBox="1"/>
          <p:nvPr/>
        </p:nvSpPr>
        <p:spPr>
          <a:xfrm>
            <a:off x="2819400" y="2019299"/>
            <a:ext cx="6075510" cy="2606040"/>
          </a:xfrm>
          <a:prstGeom prst="rect"/>
        </p:spPr>
        <p:txBody>
          <a:bodyPr rtlCol="0" wrap="square">
            <a:spAutoFit/>
          </a:bodyPr>
          <a:p>
            <a:r>
              <a:rPr sz="2800" lang="en-US">
                <a:solidFill>
                  <a:srgbClr val="000000"/>
                </a:solidFill>
              </a:rPr>
              <a:t>We're using HTML, CSS, and JavaScript which are like the building blocks for making websites. HTML is for structure. CSS makes it look good. and JavaScript makes it interactive.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0" name="object 8"/>
          <p:cNvSpPr txBox="1"/>
          <p:nvPr/>
        </p:nvSpPr>
        <p:spPr>
          <a:xfrm>
            <a:off x="373036" y="353322"/>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a:t>
            </a:r>
            <a:r>
              <a:rPr b="1" dirty="0" sz="4000" lang="en-US" spc="15">
                <a:latin typeface="Trebuchet MS"/>
                <a:cs typeface="Trebuchet MS"/>
              </a:rPr>
              <a:t>RTFOLIO </a:t>
            </a:r>
            <a:r>
              <a:rPr b="1" dirty="0" sz="4000" lang="en-IN" spc="15">
                <a:latin typeface="Trebuchet MS"/>
                <a:cs typeface="Trebuchet MS"/>
              </a:rPr>
              <a:t>DESIGN AND LAYOUT</a:t>
            </a:r>
            <a:endParaRPr dirty="0" sz="4000">
              <a:latin typeface="Trebuchet MS"/>
              <a:cs typeface="Trebuchet MS"/>
            </a:endParaRPr>
          </a:p>
        </p:txBody>
      </p:sp>
      <p:sp>
        <p:nvSpPr>
          <p:cNvPr id="104861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6" name=""/>
          <p:cNvSpPr txBox="1"/>
          <p:nvPr/>
        </p:nvSpPr>
        <p:spPr>
          <a:xfrm rot="21542762">
            <a:off x="325408" y="1014256"/>
            <a:ext cx="8804484" cy="4625342"/>
          </a:xfrm>
          <a:prstGeom prst="rect"/>
        </p:spPr>
        <p:txBody>
          <a:bodyPr rtlCol="0" wrap="square">
            <a:spAutoFit/>
          </a:bodyPr>
          <a:p>
            <a:r>
              <a:rPr sz="1800" lang="en-US">
                <a:solidFill>
                  <a:srgbClr val="000000"/>
                </a:solidFill>
              </a:rPr>
              <a:t>Design:
1. Choose a color scheme and typography
2. Use high-quality images and whitespace
Layout:
1. Header with name and navigation
2. Hero section with featured project
3. Project grid with descriptions
4. About section with bio and interests
5. Contact/footer with contact info</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Title 1"/>
          <p:cNvSpPr>
            <a:spLocks noGrp="1"/>
          </p:cNvSpPr>
          <p:nvPr>
            <p:ph type="title"/>
          </p:nvPr>
        </p:nvSpPr>
        <p:spPr>
          <a:xfrm>
            <a:off x="755332" y="385444"/>
            <a:ext cx="10681335" cy="723901"/>
          </a:xfrm>
        </p:spPr>
        <p:txBody>
          <a:bodyPr/>
          <a:p>
            <a:r>
              <a:rPr dirty="0" lang="en-IN"/>
              <a:t>FEATURES AND FUNCTIONALITY</a:t>
            </a:r>
          </a:p>
        </p:txBody>
      </p:sp>
      <p:sp>
        <p:nvSpPr>
          <p:cNvPr id="1048717" name=""/>
          <p:cNvSpPr txBox="1"/>
          <p:nvPr/>
        </p:nvSpPr>
        <p:spPr>
          <a:xfrm>
            <a:off x="713510" y="1779486"/>
            <a:ext cx="8844434" cy="3444240"/>
          </a:xfrm>
          <a:prstGeom prst="rect"/>
        </p:spPr>
        <p:txBody>
          <a:bodyPr rtlCol="0" wrap="square">
            <a:spAutoFit/>
          </a:bodyPr>
          <a:p>
            <a:r>
              <a:rPr sz="2800" lang="en-US">
                <a:solidFill>
                  <a:srgbClr val="000000"/>
                </a:solidFill>
              </a:rPr>
              <a:t>Portfolio features and functionality include management tools for organizing assets or projects, risk and resource management, performance analysis and reporting, and strategic alignment through prioritization and resource allocation. Functionality also enables asset diversification, tracking costs and benefits, managing dependencies, and improving strategic decision-making across various organizational levels.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2025-09-03T10:31:37Z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3ee4be344bb742df9695317ebe78a81e</vt:lpwstr>
  </property>
</Properties>
</file>