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gs" Target="tags/tag1.xml" /><Relationship Id="rId30" Type="http://schemas.openxmlformats.org/officeDocument/2006/relationships/theme" Target="theme/theme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8:46.4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4.7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5.1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5.5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5.9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1748,'39'-60,"3"3,49-53,-43 53,467-506,-480 531,1 1,40-27,37-29,2-14,203-189,-13 6,-285 266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6.2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6.67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7.0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2638,'255'-1190,"-188"923,166-594,-131 572,-91 258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7.4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7.8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  <inkml:trace contextRef="#ctx0" brushRef="#br0" timeOffset="1">1 0,'0'0</inkml:trace>
  <inkml:trace contextRef="#ctx0" brushRef="#br0" timeOffset="2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8.1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60 30,'-10'-5,"-4"-1</inkml:trace>
  <inkml:trace contextRef="#ctx0" brushRef="#br0" timeOffset="1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7:39.9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300 0,'-1'5,"-1"-1,1 1,-1-1,0 1,-1-1,1 0,-1 0,1 0,-1-1,0 1,-1 0,-4 3,-5 8,-33 40,19-25,2 2,-34 54,40-52,2-6,1 0,2 1,-13 38,27-80,1-1,1 1,4-17,0 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23.8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24.2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24.6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  <inkml:trace contextRef="#ctx0" brushRef="#br0" timeOffset="1">1289 1785,'0'0,"0"0,0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25.0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1225,'0'0,"0"0,0 0,22 2,7 1,0 0,-6-1,-7 0,-6-1,-5-1</inkml:trace>
  <inkml:trace contextRef="#ctx0" brushRef="#br0" timeOffset="1">748 892,'0'0,"28"-13,10-6,-1 2,-8 3,-8 3,-8 5,-6 3</inkml:trace>
  <inkml:trace contextRef="#ctx0" brushRef="#br0" timeOffset="2">2026 0,'0'0,"7"20,18 41,29 50,4 6,-7-17,-13-25,-12-26,-11-20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7:41.7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262 209,'22'-1,"-1"-1,34-9,32-3,-80 14,0 0,1 0,-1 0,0 1,0 0,0 0,0 1,0 0,10 4,-13-1,-14-4,-18-3,-36-18,-114-54,-14-5,148 63,29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7:59.3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7:45.00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629 504,'-89'2,"-95"15,149-13,0-2,-1-2,1-1,0-1,0-3,-43-9,162 7,-70 6,95-13,4-2,144 0,-232 17,-19 0,0 0,1-1,-1 0,0 0,1-1,8-2,-14 3,-1 0,1-1,-1 1,0-1,1 1,-1-1,1 1,-1-1,0 1,0-1,1 1,-1-1,0 1,0-1,0 1,1-1,-1 0,0 1,0-1,0 1,0-1,0 0,0 1,0-1,0 1,-1-1,1 0,0 1,0-1,0 1,-1-1,1 1,0-1,-1 1,1-1,0 1,-1-1,1 1,0-1,-1 1,1-1,-1 1,1 0,-2-1,-21-22,-98-70,40 29,-3 3,-170-93,242 148,-1 0,0 1,0 1,0 0,-16-3,27 7,0-1,0 1,0 0,-1 0,1 0,0 0,0 0,0 0,-1 0,1 1,0-1,0 1,0 0,0-1,0 1,0 0,0 0,0 0,1 1,-1-1,0 0,0 1,1-1,-1 1,1-1,0 1,-1 0,1 0,0 0,0 0,0-1,0 1,0 1,1-1,-1 0,0 0,1 0,0 0,0 0,-1 3,1 7,0 0,1 0,0 0,0 0,2 0,-1-1,1 1,1-1,0 1,1-1,0-1,1 1,0-1,0 0,12 14,12 11,1 0,57 47,-86-81,6 6,18 17,53 36,-70-54,0-1,1 0,0 0,0-1,0 0,1-1,-1 0,1-1,0 0,11 1,0-3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7:47.9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171 0,'-2'0,"1"1,-1-1,0 1,1-1,-1 1,0-1,1 1,-1 0,1 0,-1 0,1 0,-1 0,1 0,0 0,0 0,-1 1,1-1,0 0,0 1,-1 1,-19 39,8-17,5-12,0 0,0 0,1 1,1 0,0 0,1 1,1-1,-5 27,72-98,-56 51,1 0,0 1,0 0,1 0,-1 1,1 0,0 1,0 0,0 0,0 1,0 0,1 0,-1 1,1 1,-1 0,1 0,-1 0,1 1,-1 1,1 0,-1 0,0 1,13 5,17 12,-8-3,1 0,40 32,-71-48,1 0,0 0,0 1,-1-1,1 1,-1-1,1 1,-1-1,0 1,0 0,1 0,-1 0,0 0,-1 0,1 0,0 0,-1 0,1 0,0 3,-1-4,-1 0,1 1,-1-1,1 0,-1 0,1 1,-1-1,0 0,0 0,1 0,-1 0,0 0,0 0,0 0,0 0,0 0,0 0,-1-1,1 1,0 0,0-1,-2 1,-4 2,0-1,0 0,-1 0,1-1,0 0,-1 0,1-1,0 0,-15-1,4-1,0-1,0-1,0 0,0-1,1-1,-1-1,2 0,-1-2,1 0,0 0,-15-14,-145-122,173 143,1 0,-1-1,1 1,0-1,0 0,0 0,0 0,0 0,1 0,-1 0,1 0,0 0,0-1,0 1,1-1,-1-4,1 7,0-1,0 1,0 0,0-1,0 1,1 0,-1 0,0-1,1 1,-1 0,1 0,0-1,-1 1,1 0,0 0,0 0,0 0,0 0,0 0,0 0,0 1,0-1,0 0,0 0,0 1,0-1,1 1,-1-1,0 1,0-1,1 1,-1 0,0 0,1-1,-1 1,0 0,1 0,-1 1,0-1,1 0,-1 0,0 0,0 1,2 0,8 2,-1 0,0 1,0 0,0 0,0 1,-1 0,1 1,-1 0,-1 1,1 0,-1 0,0 1,-1 0,9 12,-1-1,-2 0,0 1,-1 0,-1 1,14 38,-18-32,-1 0,-1 1,-2 0,-1 0,-1 0,-1 0,-5 29,6-55,-1 0,0 0,0-1,-1 1,1 0,0 0,0-1,-1 1,1 0,-1 0,0-1,1 1,-1-1,-2 3,3-4,-1 0,1-1,-1 1,0 0,1-1,-1 1,1-1,-1 1,1 0,-1-1,1 1,0-1,-1 1,1-1,0 0,-1 1,1-1,0 1,-1-1,1 0,0 1,0-1,0 0,0 0,-17-59,10 20,6 30,0-1,-1 1,0 0,-1 0,0 0,0 0,-1 1,0-1,-1 1,0 0,-1 0,1 0,-12-11,11 14,0-1,1 0,0-1,0 1,0-1,1 0,0 0,-4-15,6 17,0 1,1-1,0 0,0 0,0 0,1 0,0 0,0 0,0 1,1-1,0 0,0 0,1 0,2-6,-3 10,-1 0,1 0,0 0,0 0,0 1,1-1,-1 0,0 1,1-1,-1 1,1-1,-1 1,1-1,0 1,-1 0,1 0,0 0,0 0,0 0,0 0,0 1,0-1,0 1,0-1,0 1,0 0,0 0,0 0,1 0,-1 0,0 0,0 1,0-1,0 1,0-1,0 1,0 0,0 0,2 1,1 0,0 1,0 0,0 1,0-1,0 1,-1 0,1 0,-1 0,0 1,-1-1,1 1,5 9,-2 5,0 1,-1 0,3 23,-7-35,2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48:28.9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0 641,'81'-4,"139"-25,-171 21,168-39,-132 26,155-17,-182 35,99 10,-154-7,0 1,0 0,0-1,0 1,0 0,0 1,0-1,0 0,0 1,-1 0,1 0,-1-1,1 1,-1 1,0-1,1 0,-1 1,0-1,-1 1,1-1,0 1,-1 0,2 4,-2-5,-1 0,1-1,-1 1,0 0,1 0,-1-1,0 1,0 0,0 0,-1-1,1 1,0 0,-1 0,1-1,-1 1,1 0,-1-1,0 1,0 0,0-1,0 1,0-1,0 0,0 1,0-1,-1 0,1 0,0 1,-1-1,1 0,-1-1,1 1,-1 0,0 0,1-1,-1 1,0 0,1-1,-1 0,0 1,-2-1,-16 3,0-1,-1 0,1-2,0 0,-26-4,-100-24,98 18,23 5,1-1,0 0,0-2,-33-15,57 23,0 0,-1 0,1 0,-1-1,1 1,-1 0,1 0,0-1,-1 1,1 0,-1 0,1-1,0 1,-1 0,1-1,0 1,-1 0,1-1,0 1,0-1,0 1,-1 0,1-1,0 1,0-1,0 1,0-1,0 1,-1-2,14-3,21 5,29 15,47 8,92-1,-194-21,-1 0,1 0,-1 1,1 0,10 5,-35-11,-1 1,-30-2,37 4,-54 1,53 1,0-1,-1 0,1 0,0-1,0 0,0-1,-21-7,32 9,-1-1,1 1,0-1,-1 1,1-1,0 0,0 1,0-1,0 0,-1 0,1 0,0 0,1 0,-1 0,0 0,0 0,0 0,1-1,-1 1,0 0,1-1,-1 1,1 0,0-1,-1 1,1 0,0-1,0 1,0 0,0-1,0 1,0-2,1 1,0 0,-1 0,1 0,0 1,0-1,1 0,-1 1,0-1,0 1,1-1,-1 1,1-1,-1 1,1 0,0 0,-1 0,1 0,0 0,0 0,0 1,3-2,13-2,0 1,0 0,0 1,0 1,30 3,-38-2,1 1,-1 0,0 1,0 0,0 1,0 0,0 1,-1 0,1 0,-1 1,11 8,-18-13,-1 1,-1-1,1 1,0 0,0 0,0-1,0 1,0 0,-1 0,1 0,0 0,-1 0,1 0,0 0,-1 0,1 0,-1 0,0 0,1 0,-1 0,0 0,0 0,0 0,1 1,-1-1,-1 1,1 0,-1-1,0 0,0 0,0 0,0 0,0 0,0 0,-1-1,1 1,0 0,0 0,-1-1,1 1,0-1,-1 1,1-1,-2 1,-10 1,1 0,-1 0,-17-1,19-1,1 0,-1 0,0-1,1 0,-1-1,1-1,0 1,-1-1,1-1,1 0,-1 0,1-1,-1-1,1 1,1-1,-1-1,1 1,0-2,0 1,1-1,0 0,1 0,0-1,-7-11,10 14,0 0,1 0,-1 0,1 0,0 0,1 0,-1 0,1-1,1 1,-1 0,1-1,0 1,0-1,1 1,0-1,0 1,0 0,1 0,0 0,0 0,5-9,-1 4,1 1,0 1,0-1,1 1,0 1,1-1,0 1,0 1,1 0,16-10,-21 14,0-1,1 1,-1 1,1-1,0 1,0 0,0 0,0 1,0-1,0 1,12 0,-13 2,-1 0,1 0,0 1,0-1,0 1,-1 0,1 0,-1 1,0-1,1 1,-1 0,0 0,-1 1,1-1,3 5,-4-6,-1 1,1 0,-1-1,0 1,1 0,-2 0,1 0,0 1,0-1,-1 0,0 1,0-1,0 0,0 1,0 0,-1-1,1 1,-1-1,0 1,0 0,-1-1,1 1,-1-1,1 1,-1-1,0 1,-1-1,1 1,-1-1,1 0,-1 0,0 0,0 0,-4 5,1-3,0 1,0-1,-1-1,1 1,-1-1,0 0,0 0,-1 0,1-1,-1 0,0 0,0-1,0 0,0 0,0-1,-10 1,3-1,1 0,-1-2,1 1,-1-2,1 0,0 0,0-2,0 1,0-2,0 0,1 0,-14-8,24 12,1-1,-1 1,1 0,-1 0,1-1,0 1,-1-1,1 1,0-1,0 0,0 1,0-1,0 0,0 0,1 0,-1 1,0-1,1 0,0 0,-1 0,1 0,0 0,0 0,1-4,0 3,0-1,0 0,1 0,0 1,0-1,0 1,0-1,0 1,1 0,-1 0,6-5,4-3,0 1,1 0,1 1,0 0,15-7,3 0,-24 10,1 1,0 1,0-1,1 1,-1 1,17-4,-24 7,1 0,0 0,-1 0,1 0,-1 1,1-1,-1 1,0-1,1 1,-1 0,1 0,-1 0,0 0,0 1,0-1,0 1,0-1,0 1,0-1,0 1,0 0,-1 0,1 0,-1 0,0 0,1 1,-1-1,0 0,0 1,0-1,1 5,2 12,0-1,-1 1,-1 0,0 1,-2-1,0 0,-1 0,-5 25,5-41,1-1,-1 0,0 0,0 0,1-1,-1 1,0 0,-1 0,1 0,0-1,0 1,-1 0,1-1,-1 0,0 1,1-1,-1 0,0 0,-3 2,0 0,-1-1,0 0,0 0,0-1,0 0,-11 1,-5-1,0-1,-38-6,55 6,1-1,-1 0,1 0,-1-1,1 1,0-1,0 0,0 0,0 0,0-1,0 1,0-1,1 0,0 0,-1-1,1 1,-4-6,3 2,0 1,1-1,0 0,0 0,0 0,1-1,0 1,1 0,-1-1,1-7,0 2,1 0,0 1,1-1,1 1,0-1,0 1,1 0,1 0,0 0,0 0,2 1,10-20,-10 23,1-1,0 1,0 1,0-1,1 1,1 0,-1 1,1 0,0 1,0-1,0 2,1-1,0 1,0 1,11-3,-19 6,0 0,1 0,-1 0,0 0,1 0,-1 0,0 1,0-1,1 1,-1 0,0-1,0 1,0 0,0 0,0 1,0-1,0 0,0 1,0-1,0 1,-1-1,3 4,30 49,-10-15,-21-36,-1 0,1 0,-1-1,0 2,0-1,0 0,0 0,-1 1,1-1,-1 0,0 1,0 0,0-1,-1 1,1 0,-1-1,0 1,0 0,0-1,-1 1,1 0,-1-1,0 1,0-1,0 1,0-1,0 1,-1-1,0 0,0 1,0-1,0 0,0 0,0-1,-1 1,0 0,1-1,-1 1,0-1,0 0,0 0,-1 0,1-1,-6 3,-14 4,0-1,0-2,0 0,-1-1,1-2,-1 0,0-2,0 0,-33-5,54 4,1 1,-1-1,1 1,-1-1,1 0,-1 0,1 0,-1 0,1 0,0-1,-1 1,1-1,0 1,0-1,0 0,0 0,1 0,-1 0,1 0,-1 0,1 0,-1-1,1 1,0 0,0-1,0 1,1-1,-1 0,0 1,1-1,0 1,-1-1,1 0,0 1,1-1,-1 0,0 1,1-1,-1 1,1-1,0 1,0-1,0 1,0-1,0 1,1 0,-1-1,1 1,-1 0,1 0,0 0,0 0,0 1,4-4,32-18,1 1,1 1,1 3,62-20,-100 37,1 0,-1 0,0 0,1 0,-1 1,0 0,1-1,-1 1,1 0,-1 1,1-1,-1 1,0-1,1 1,-1 0,0 0,0 1,0-1,0 1,0-1,0 1,0 0,0 0,0 0,-1 0,1 1,-1-1,0 1,0 0,0-1,0 1,0 0,0 0,2 7,-3-6,1 0,-1 0,0 0,0 1,0-1,0 0,-1 1,1-1,-1 0,0 1,-1-1,1 1,-1-1,0 0,0 0,0 1,-1-1,1 0,-1 0,0 0,0 0,0-1,-1 1,0 0,1-1,-1 0,-4 4,-3 0,0 0,0-1,-1 0,0-1,0 0,0 0,-23 5,11-5,-1-1,-47 3,68-7,0 0,0 0,0 0,1 0,-1 0,0 0,0-1,1 1,-1-1,0 0,1 0,-1 0,0 0,1 0,-1-1,1 1,0-1,0 1,-1-1,-2-4,3 4,1-1,0 1,0-1,0 1,0-1,1 0,-1 1,1-1,-1 0,1 0,0 1,0-1,0 0,1 0,-1 1,1-1,0-3,2-5,1 1,0 0,1 0,0 0,0 1,1-1,0 1,1 1,10-12,-4 8,2 0,-1 1,2 1,-1 0,1 1,1 1,30-11,-35 14,1 1,0 1,-1 0,1 1,0 1,0-1,0 2,1 0,-1 1,0 0,21 5,-30-5,-1 0,0 1,0-1,0 0,0 1,0 0,-1 0,1 0,0 0,-1 0,1 0,-1 1,0-1,0 1,0 0,0-1,-1 1,1 0,-1 0,1 0,0 5,-1-6,-1 0,1 1,-1-1,0 0,0 1,0-1,0 1,0-1,-1 0,1 0,-1 1,0-1,1 0,-1 0,0 1,0-1,0 0,-1 0,1 0,0 0,-1-1,1 1,-1 0,0-1,0 1,1-1,-1 1,0-1,0 0,-5 2,-16 7,-1-1,0-1,-33 6,-34 12,69-18,-44 15,61-21,0-1,0 0,0 0,0 0,0-1,0 0,0 0,0 0,0 0,-6-2,11 2,-1 0,0 0,1 0,-1-1,0 1,1 0,-1-1,0 1,1 0,-1-1,1 1,-1-1,0 1,1-1,-1 1,1-1,0 1,-1-1,1 0,-1 1,1-1,0 0,0 1,-1-1,1 0,0 1,0-1,0 0,0 0,-1 1,1-2,12-23,-7 19,0 0,0 1,0 0,0 0,11-7,7-1,0 2,1 0,1 2,-1 1,2 0,50-7,-74 15,-1 0,0-1,1 1,-1 0,0 0,1 0,-1 0,0 0,1 0,-1 0,0 1,1-1,-1 0,0 1,1-1,-1 1,0-1,0 1,0 0,1 0,-1-1,0 1,0 0,0 0,0 0,0 1,-1 0,0-1,0 0,0 0,0 0,-1 1,1-1,0 0,-1 0,1 0,-1 0,0 1,1-1,-1 0,0 0,0 0,1 0,-1-1,0 1,0 0,0 0,0 0,0-1,0 1,0-1,-1 1,1-1,-2 1,-12 7,-1-2,0 0,0-1,-1-1,-29 4,28-5,0 0,0 1,1 1,-27 12,43-17,0 0,-1 1,1-1,0 0,0 1,0 0,0-1,0 1,0-1,1 1,-1 0,0 0,0 0,0-1,1 1,-1 0,0 0,1 0,-1 0,1 0,-1 0,1 0,-1 2,1-2,1 0,-1 0,1 0,-1 0,1 0,-1 0,1 0,0 0,-1-1,1 1,0 0,0 0,-1-1,1 1,0-1,0 1,0-1,0 1,0-1,1 1,7 3,1-1,-1 0,1-1,11 2,24 0,75-4,-65-1,-55 1,1 0,0 0,0 1,0-1,0 0,0 0,0 0,0 0,-1-1,1 1,0 0,0 0,0 0,0-1,0 1,-1 0,1-1,0 1,0-1,0 1,-1-1,2 0,-14-9,-33-8,35 15,0 1,-1 0,1 0,0 1,-1 0,1 1,-1 0,1 1,-1 0,-10 3,20-4,0 0,0 0,0 1,0-1,1 0,-1 1,0-1,0 1,0-1,1 1,-1-1,0 1,1-1,-1 1,0 0,1-1,-1 1,1 0,-1 0,1-1,-1 1,1 0,0 0,-1 0,1 0,0-1,0 1,-1 0,1 0,0 2,1-2,-1 1,1 0,0 0,0 0,0 0,0-1,0 1,0 0,1-1,-1 1,0-1,1 0,1 2,6 4,0-1,0 0,0-1,12 6,-6-6,0-1,0 0,1-1,-1-1,1 0,22-1,0 0,-18-2,-33-11,-2 2,2 1,-1 0,0 1,0 1,-1 0,0 1,-24-7,28 10,1 1,0 0,-1 1,0 0,1 0,-1 1,1 1,-1 0,1 0,-1 1,-11 4,20-6,-1 1,1 0,-1 0,1 1,0-1,0 0,-1 1,1-1,0 1,0 0,0-1,1 1,-1 0,0 0,1 0,-1 1,1-1,0 0,0 0,-2 5,2-3,0 0,1 1,-1-1,1 0,0 1,0-1,0 0,1 1,0-1,-1 0,4 7,-2-3,1 0,1 0,-1 0,2 0,-1-1,1 1,0-1,0-1,1 1,0-1,0 0,7 6,3 3,-16-15,0 0,0 1,0-1,0 0,0 0,0 1,0-1,0 0,0 0,-1 1,1-1,0 0,0 0,0 1,0-1,0 0,0 0,-1 0,1 1,0-1,0 0,0 0,-1 0,1 0,0 0,0 1,0-1,-1 0,1 0,0 0,0 0,-1 0,1 0,0 0,0 0,-1 0,1 0,0 0,0 0,-1 0,-2 0,0 0,0 0,0 0,0-1,0 1,0-1,1 0,-1 0,0 0,0 0,-4-3,0-1,0-1,0 0,1-1,-1 1,1-1,1 0,-6-10,-22-25,19 33,9 12,5-2,1 1,-1 0,0-1,0 1,1 0,-1-1,1 1,0-1,-1 1,1-1,0 1,0-1,2 3,26 30,19 25,-46-56,1 0,-1 1,-1 0,1-1,0 1,-1 0,0 0,0 0,0 0,0 0,0 0,-1 0,0 0,0 8,-1-11,0 1,1 0,-1 0,0 0,0 0,0-1,0 1,0 0,0-1,-1 1,1-1,-1 1,1-1,-1 0,1 1,-1-1,0 0,1 0,-1 0,0-1,0 1,0 0,0-1,1 1,-1-1,0 1,0-1,0 0,0 0,0 0,0 0,0 0,0 0,0-1,0 1,0-1,0 1,0-1,0 0,0 0,1 0,-1 0,0 0,0 0,1 0,-1-1,1 1,0 0,-1-1,1 1,0-1,0 0,0 1,0-1,-1-2,-1-3,0-1,1 1,0-1,0 0,1 0,0-15,0 20,1 0,0 0,0 1,0-1,0 0,1 0,-1 0,1 0,-1 1,1-1,0 0,0 0,1 1,-1-1,0 1,1-1,0 1,-1 0,1 0,0-1,4-2,-6 5,0 0,1-1,-1 1,0 0,1 0,-1 0,0-1,1 1,-1 0,0 0,1 0,-1 0,0 0,1 0,-1 0,0 0,1 0,-1 0,1 0,-1 0,0 0,1 0,-1 0,0 0,1 0,-1 0,0 0,1 1,-1-1,0 0,1 0,-1 0,0 1,0-1,1 1,1 14,-9 16,5-26,0-1,-1 1,0-1,1 0,-2 0,1 0,0 0,-8 6,11-9,-1-1,0 1,1-1,-1 1,0-1,0 0,1 1,-1-1,0 0,0 1,0-1,0 0,1 0,-1 0,0 0,0 0,0 0,0 0,0 0,1 0,-1 0,-1-1,1 0,-1 0,1 1,0-2,0 1,0 0,0 0,1 0,-1 0,0 0,0-1,1 1,-1 0,1-1,-1 1,1 0,0-1,-1 1,1-3,-1 2,1 1,-1-1,1 1,0-1,0 1,-1-1,1 1,0-1,0 0,1 1,-1-1,0 1,0-1,1 1,-1-1,1 1,-1-1,1 1,0 0,0-1,-1 1,1 0,0-1,0 1,0 0,2-1,-1 1,0 0,0 0,0 0,1 1,-1-1,0 1,0-1,0 1,1 0,-1 0,0 0,0 0,1 1,-1-1,0 0,3 2,0-1,0 0,0 1,0 0,-1 0,1 0,0 1,-1-1,1 1,-1 0,0 1,0-1,0 1,-1-1,1 1,-1 0,3 5,-6-8,1-1,-1 1,0 0,0-1,1 1,-1 0,0-1,0 1,0 0,0 0,0-1,0 1,0 0,0-1,0 1,-1 0,1-1,0 1,0 0,-1-1,1 1,0 0,-1-1,1 1,0-1,-1 1,1-1,-1 1,0 0,-23 8,-27-7,46-3,1 0,-1 0,1-1,-1 1,1-1,0 0,0 0,0-1,0 1,-4-4,-9-5,16 11,10 6,18 10,0-8,0-1,0-1,0-1,1-2,0-1,-1-1,39-3,-16 1,-66 1,0 1,0-1,0-1,0 0,-18-5,31 6,1 0,-1-1,1 0,-1 1,1-1,-1 0,1 0,0 0,0-1,-1 1,1 0,0-1,0 0,0 1,1-1,-1 0,0 0,1 0,-1 0,1 0,0 0,-1-1,1 1,0 0,0-1,1 1,-1-1,0 1,1-1,0 1,-1-1,1 1,0-5,1 5,-1 1,0-1,1 0,-1 1,1-1,0 0,-1 1,1-1,0 1,0-1,0 1,0 0,0-1,0 1,1 0,-1 0,0 0,1-1,-1 1,1 1,-1-1,1 0,-1 0,1 1,-1-1,1 0,0 1,-1 0,1-1,0 1,0 0,-1 0,1 0,0 0,0 0,-1 0,1 1,2 0,4 0,1 0,-1 1,0 0,1 1,-1 0,9 4,3 3,44 27,-61-35,0 0,0 0,0 1,0 0,0-1,0 1,-1 0,0 1,1-1,-1 0,0 1,-1-1,1 1,-1-1,2 6,-3-8,0 0,1-1,-1 1,0 0,0 0,0 0,0 0,0-1,-1 1,1 0,0 0,0-1,0 1,-1 0,1 0,0-1,-1 1,1 0,-1-1,1 1,-1 0,1-1,-1 1,1 0,-1-1,1 1,-1-1,0 0,-1 2,-28 3,20-6,0 0,1 0,-1-1,-11-3,9 0,-1-1,2 1,-1-2,-13-9,22 14,-1-1,1 1,0-1,-1 0,1 0,1 0,-1 0,0-1,1 1,-1-1,1 1,0-1,1 0,-1 0,0 0,1 0,-1-4,2 8,1-1,-1 1,0 0,1-1,-1 1,0 0,1-1,-1 1,0 0,1 0,-1-1,1 1,-1 0,1 0,-1 0,1 0,-1-1,1 1,-1 0,1 0,-1 0,0 0,1 0,-1 0,1 0,-1 1,1-1,-1 0,1 0,-1 0,1 0,0 1,20 4,-19-5,13 5,0 0,0 2,0-1,-1 2,1 0,-2 0,1 1,-1 1,14 14,-25-23,-1 1,1-1,-1 0,0 1,1-1,-1 1,0-1,0 1,0 0,0-1,0 1,-1 0,1 0,-1 0,1-1,-1 1,1 0,-1 0,0 0,0 3,0-3,-1-1,0 1,1-1,-1 1,0 0,0-1,0 0,0 1,0-1,0 1,-1-1,1 0,0 0,-1 0,1 0,-1 0,-2 1,-5 2,0 0,0-1,0 0,0 0,0-1,-15 1,14-3,-1 1,1 0,0 1,0 0,0 1,0 0,-17 8,51-11,17-7,-32 4,0 0,1 0,0 1,0 0,18 0,-26 2,0 0,-1 0,1 0,-1 0,1 1,-1-1,1 1,-1-1,0 1,1-1,-1 1,1 0,-1 0,0 0,0-1,1 1,-1 0,2 2,-3-1,1 0,0 0,0 0,-1 0,1 0,-1 0,1 0,-1 0,0 0,0 0,0 0,0 0,0 0,-1 0,1 0,0 0,-1 0,-1 3,1-3,0 1,0 0,0-1,-1 1,1-1,-1 1,0-1,0 0,0 0,0 0,0 0,0 0,0 0,-1 0,1-1,-1 1,1-1,-1 0,0 1,-4 0,2-1,1 0,-1 0,1 0,-1 0,0-1,1 0,-1 0,0 0,0 0,1-1,-10-2,14 3,-1 0,0 0,1 0,-1 0,1-1,-1 1,1 0,-1 0,1-1,-1 1,1 0,-1-1,1 1,0 0,-1-1,1 1,-1-1,1 1,0 0,-1-1,1 1,0-1,0 1,-1-1,1 1,0-1,0 0,0 1,0-1,-1 1,1-1,0 1,0-1,0 0,1 0,12-20,29-10,56-21,-98 52,0-1,0 1,0 0,0 0,1 0,-1 0,0 0,0 0,0-1,0 1,0 0,1 0,-1 0,0 0,0 0,0 0,0 0,1 0,-1 0,0 0,0 0,0 0,1 0,-1-1,0 2,0-1,0 0,0 0,1 0,-1 0,0 0,0 0,0 0,0 0,1 0,-1 0,0 0,0 0,0 0,0 0,1 1,-1-1,0 0,0 0,0 0,0 0,0 0,0 1,0-1,1 0,-1 0,0 0,0 0,0 1,0-1,0 0,0 0,0 1,-8 12,-16 12,12-17,0 1,0-2,-1 0,0 0,0-1,-1-1,-15 5,88-14,-48 4,0 0,1 0,-1-1,0-1,0 1,17-7,-17 6,-29 12,-34 15,45-22,1 0,-1 1,1-1,0 2,0-1,0 1,-8 9,-32 22,43-34,1-1,-1 0,1 0,-1 0,0 0,1 0,-1-1,0 1,0-1,0 1,1-1,-1 0,0 0,0-1,0 1,1-1,-6-1,7 2,1 0,-1 0,0 0,0 0,0-1,0 1,1 0,-1 0,0-1,0 1,1-1,-1 1,0-1,1 1,-1-1,0 1,1-1,-1 0,1 1,-1-1,1 0,-1 1,1-1,0 0,-1 0,1 0,0 1,-1-1,1-1,0 0,1 1,0 0,-1-1,1 1,-1 0,1-1,0 1,0 0,0 0,0 0,0 0,0 0,0 0,0 0,2-1,49-28,-50 29,47-27,15-6,-63 33,0 1,0 0,0-1,-1 1,1-1,0 1,0 0,0 0,0-1,0 1,0 0,0 0,0 0,1 0,-1 0,0 0,0 1,0-1,0 0,0 0,-1 1,1-1,0 1,0-1,0 1,0-1,0 1,1 1,-1-1,-1 1,1-1,0 1,-1 0,0-1,1 1,-1 0,0-1,0 1,0 0,0-1,0 1,0 0,-1-1,0 4,0 1,-1 0,0 0,0 0,-1 0,0-1,0 1,0-1,-8 11,7-14,0 1,0 0,0-1,-1 0,1 0,-1 0,1 0,-1-1,0 0,1 0,-1 0,0-1,0 1,0-1,0 0,0-1,0 1,1-1,-1 0,0 0,0 0,1-1,-6-2,-5-2,-1-1,2 0,-1-2,1 1,-19-16,4-9,26 29,0 0,0 0,0 0,0 0,0 1,-1-1,0 1,1 0,-1 0,0 0,-1 0,1 1,0 0,-7-2,11 4,-1-1,0 1,1 0,-1 0,0 0,0 0,1 0,-1 1,0-1,1 0,-1 0,1 0,-1 1,0-1,1 0,-1 1,0-1,1 0,-1 1,1-1,-1 1,1-1,-1 1,1-1,0 1,-1-1,1 1,-1 0,-4 25,12 23,-7-45,1 0,0-1,1 1,-1-1,0 1,1-1,0 0,0 0,0 0,0 0,0 0,1 0,-1 0,1 0,0-1,0 0,0 1,0-1,0 0,5 2,-3-2,0-1,1 0,-1 1,1-2,-1 1,1-1,-1 1,1-1,-1-1,1 1,-1-1,1 0,7-3,-5 1,0 0,0-1,-1 0,0 0,7-6,11-5,-30 18,0 0,-1-1,1 0,0 0,-1 0,1 0,-1-1,0 0,1 0,-1 0,0-1,0 0,0 0,1 0,-1-1,-8-2,10 3,0-1,1 0,-1-1,0 1,1-1,-1 1,1-1,0 0,-1 0,1-1,0 1,0-1,1 1,-1-1,0 0,1 0,0 0,-1-1,-1-3,3 2,-1 0,1 0,-1 0,1 0,1-1,-1 1,1-1,0 1,0 0,0-1,1 1,0 0,2-6,-2 6,-1 5,-3 8,1 0,-2 0,1 0,-8 12,11-19,-1 0,0 0,0 0,0 0,1 0,-1 0,0 0,0 0,0 0,0-1,0 1,-1 0,1-1,0 1,0 0,0-1,-1 0,1 1,-3 0,3-2,-1 1,1-1,-1 0,0 1,1-1,-1 0,1 0,-1 0,1 0,0 0,0 0,-1 0,1 0,0-1,0 1,0 0,0-1,0 1,0-1,1 1,-2-3,0-2,0 0,0-1,1 1,0-1,0 1,0-1,1 0,0 1,0-1,1 0,0 1,0-1,1 1,-1-1,1 1,4-9,-14 30,-4 5,1 0,-9 25,17-39,2-1,-1 0,1 0,-1 1,1-1,1 1,-1-1,1 1,0-1,0 1,1 0,0-1,0 1,2 8,0-11,-1 1,1-1,-1 1,1-1,0 0,0 0,1-1,-1 1,1 0,-1-1,1 0,0 0,0 0,0-1,0 1,0-1,0 0,0 0,0 0,0 0,5-1,2 2,-1-1,1-1,0 0,-1 0,1-1,-1-1,16-3,2-5,-24 8,-19 7,3-2,-1 0,1 0,-1-1,1-1,-1 0,1 0,-23-3,31 2,1-1,-1 1,1-1,-1 0,1 0,-1 0,1 0,-1-1,1 1,0-1,0 0,0 0,0 0,0 0,0-1,1 1,-1-1,1 0,0 0,-1 0,1 0,1 0,-1 0,0 0,1 0,-1-1,1 1,0-1,0 1,0-5,0-3,1 1,0 0,1 0,0 0,0 0,1 0,0 0,1 0,0 0,1 1,0-1,0 1,1 0,0 1,1-1,0 1,12-13,-13 15,0 1,0 0,1 1,-1-1,1 1,0 0,0 1,1-1,-1 1,1 0,-1 1,1 0,0 0,0 0,0 1,0 0,1 0,-1 1,0 0,0 0,0 1,0 0,0 0,0 0,13 5,-16-4,-1-1,1 1,-1 0,1 0,-1 0,0 0,0 0,0 1,0-1,0 1,-1 0,1 0,-1 0,1 0,-1 1,0-1,-1 0,1 1,0-1,-1 1,0 0,0 0,0-1,0 1,-1 0,0 0,1 0,-1 0,-1 0,1-1,0 1,-1 0,0 0,0 0,0-1,-1 1,1 0,-1-1,1 1,-1-1,0 0,-1 0,1 0,-1 0,1 0,-1 0,0 0,0-1,0 0,0 1,0-1,-1 0,1 0,-5 1,-3 1,0-1,-1 0,1-1,0 0,-1-1,0 0,1-1,-1 0,0-1,1 0,-20-5,28 5,0-1,0 0,0 0,0 0,0 0,0-1,1 1,-1-1,1 1,0-1,0 0,-1 0,2 0,-1 0,0-1,1 1,-1 0,0-7,-4-9,2-1,-4-24,5 22,1 16,1 0,0 0,1 0,-1 0,1 0,0 1,1-1,-1 0,1 0,0 0,3-7,-2 10,0 0,0 0,0 1,0-1,0 0,1 1,-1 0,1-1,0 1,0 0,0 1,0-1,0 0,0 1,0-1,1 1,-1 0,0 0,1 1,4-1,3-2,0 1,0 0,0 1,0 1,1-1,-1 2,0 0,13 2,-21-2,1 0,-1 0,0 0,1 1,-1-1,0 1,0 0,0 0,0 0,0 0,0 0,-1 1,1-1,-1 1,1-1,-1 1,0 0,0 0,-1 0,1 1,0-1,-1 0,0 1,0-1,0 0,0 1,-1-1,1 7,1 6,-2 1,0-1,-1 0,0 0,-1 0,-1 0,-1 0,0 0,-1-1,-7 16,10-26,-1 0,0 0,0 0,0 0,0 0,-1-1,0 1,0-1,0 0,0 0,-1 0,1-1,-1 0,0 0,0 0,0 0,-1-1,1 0,0 0,-1 0,0-1,1 0,-1 0,0 0,0-1,1 0,-1 0,0 0,0-1,1 1,-8-3,9 2,0 0,0 0,0 0,0-1,1 1,-1-1,0 0,1 0,-1 0,1-1,0 1,0-1,0 0,0 0,0 0,0 0,1 0,0 0,-3-5,3 2,-1 0,1-1,0 1,1-1,-1 1,1-1,1 0,-1 1,1-1,1-12,2 3,-1-1,2 1,0 1,1-1,1 1,0-1,1 2,18-29,-18 34,2 0,-1 0,1 0,1 1,-1 1,1 0,1 0,-1 1,1 0,0 0,0 2,1-1,0 1,0 1,0 0,12-1,-22 4,0 1,0-1,-1 0,1 1,0-1,0 1,-1-1,1 1,-1 0,1 0,0-1,-1 1,0 0,1 1,-1-1,0 0,1 0,-1 1,0-1,0 0,0 1,0-1,0 1,0-1,-1 1,1 0,0-1,-1 1,1 0,-1 0,0-1,0 1,1 0,-2 3,3 11,-2 0,0 0,-2 16,1-12,1-8,-1 0,0-1,0 1,-1 0,-1-1,0 1,-1-1,0 0,-9 18,10-24,-1 0,0 0,0 0,0 0,-1-1,1 1,-1-1,0-1,-1 1,1-1,0 1,-1-1,0-1,0 1,0-1,0 0,0-1,0 1,-10 0,7-1,1 0,-1 0,1-1,-1 0,1-1,0 0,-14-2,19 2,1 0,-1 0,1 0,-1-1,1 1,0 0,0-1,-1 1,1-1,0 0,0 0,1 0,-1 0,0 0,1 0,-1 0,1-1,-1 1,1-1,0 1,0-1,0 1,1-1,-1 1,1-1,-1 0,1-3,-2-6,2-1,-1 1,2 0,-1-1,2 1,0-1,0 1,1 0,0 0,1 0,1 1,0-1,0 1,1 0,1 0,0 1,0 0,1 0,0 1,1 0,0 0,0 1,1 0,0 1,0 0,1 0,18-7,-17 8,0 0,0 1,1 1,0 0,18-3,-29 6,1 0,-1 1,0-1,0 1,1 0,-1 0,0 0,1 0,-1 0,0 0,1 1,-1-1,0 1,0-1,0 1,1 0,-1 0,0 0,0 0,0 0,0 1,-1-1,1 1,0-1,0 1,-1 0,1-1,-1 1,0 0,1 0,-1 0,0 0,0 0,0 0,0 0,-1 1,1-1,0 3,1 16,0 0,-2 0,-1 0,0 1,-1-1,-2 0,0-1,-1 1,-1-1,-9 21,9-27,0 1,-1-2,0 1,-2-1,1 0,-1 0,-1-1,-1-1,1 0,-2 0,1-1,-1 0,-1-1,-18 10,28-17,-1 0,0 0,0 0,0-1,0 0,0 0,0 0,0 0,0 0,0-1,0 0,0 0,0 0,-1 0,1-1,0 1,0-1,0 0,0 0,0-1,0 1,0-1,1 0,-1 0,1 0,-1-1,1 1,0-1,-1 0,1 0,1 0,-1 0,0 0,1 0,0-1,-4-6,0-3,0 0,0 0,1-1,1 0,0 0,1 0,1 0,0-1,0-19,2 32,0-22,1 1,3-25,-2 40,0 0,0 0,0 0,1 0,1 0,-1 0,1 1,1 0,5-8,14-15,2 1,0 2,2 0,1 2,50-33,-76 56,0 0,0 0,0 0,0 1,0-1,0 1,1-1,-1 1,0 0,1 1,-1-1,1 0,-1 1,0 0,1 0,-1 0,6 1,-6 0,-1 0,0 0,0 0,0 0,0 0,-1 1,1-1,0 1,0 0,-1-1,1 1,-1 0,0 0,1 0,-1 0,0 0,0 0,0 0,-1 0,1 0,0 1,-1-1,1 0,-1 0,0 1,0 3,3 31,-1-1,-2 0,-2 1,-1-1,-2 0,-1 0,-12 36,15-65,0-1,-1 1,0-1,0 1,0-1,-1 0,0 0,0-1,-1 0,1 0,-1 0,0 0,-1-1,1 0,-1 0,1-1,-1 0,0 0,-1-1,1 1,0-2,-1 1,-8 0,10-1,-1 0,0 0,0-1,1 0,-1 0,0-1,0 0,1 0,-1-1,0 1,1-1,0-1,-1 1,1-1,0 0,0-1,0 1,1-1,-1-1,1 1,0-1,0 1,1-1,0-1,-8-9,8 5,-1 1,1-1,1 0,0 1,0-2,1 1,0 0,0 0,2-1,-1 1,1 0,1-1,0 1,0-1,1 1,0 0,1 0,0 0,0 0,1 1,1-1,0 1,0 0,0 0,1 1,1-1,-1 2,1-1,14-11,-8 7,2 0,0 1,0 1,24-12,-34 19,0 0,0 1,0 0,1 0,-1 1,1 0,-1-1,1 2,-1-1,1 1,0 0,-1 0,1 0,-1 1,1 0,0 0,-1 0,10 4,-13-3,1 0,-1-1,0 1,0 0,0 0,0 0,0 1,0-1,-1 0,1 1,-1-1,0 1,1-1,-1 1,0 0,-1-1,1 1,0 0,0 4,3 67,-2-28,1-28,-1 0,0 1,-1-1,-1 0,-1 1,-5 31,5-45,-1 0,1 0,-1 0,0-1,0 1,-1 0,1-1,-1 0,0 1,0-1,-1 0,1-1,-1 1,0-1,0 1,0-1,0 0,0-1,-1 1,1-1,-1 0,0 0,0 0,0 0,0-1,0 0,0 0,-8 0,7 0,0 0,0-1,0 0,0 0,0 0,0-1,0 1,0-2,0 1,0 0,0-1,1 0,-1-1,1 1,-1-1,1 0,0-1,0 1,0-1,1 0,-1 0,1 0,0-1,0 1,1-1,-1 0,1 0,0 0,0-1,1 1,0-1,-1 1,2-1,-1 0,1 0,-1-11,1 7,1 1,0-1,1 0,0 1,0-1,1 1,0 0,1 0,0-1,1 2,-1-1,2 0,-1 1,1 0,1 0,-1 0,1 0,9-8,-1 2,1-1,0 2,1 0,1 1,0 1,0 1,33-15,-32 19,0 1,0 1,1 1,29-2,-18 2,-29 2,1 1,0 0,-1 0,1 0,0 0,0 0,-1 0,1 1,0-1,-1 0,1 1,0-1,-1 1,1 0,-1-1,1 1,-1 0,1 0,-1 0,1 0,-1 0,0 1,2 1,-2-1,1 1,-1 0,1 0,-1-1,0 1,0 0,-1 0,1 0,-1 0,1 1,-1-1,0 3,0 6,-1-1,-1 0,0 1,0-1,-8 20,-22 61,22-57,-3 0,-1-1,-1 0,-21 34,32-63,0 0,0-1,0 1,-1-1,1 0,-1 0,0-1,0 1,0-1,-1 0,1-1,-1 1,0-1,0 0,0 0,0-1,0 0,0 0,0 0,0-1,0 0,0 0,0 0,0-1,-1 0,1 0,1-1,-1 0,0 0,0 0,1-1,-1 1,1-1,-1-1,1 1,0-1,1 0,-1 0,1 0,-1 0,1-1,1 0,-1 0,1 0,-5-8,3 2,0-1,0 1,1-1,0 1,1-1,1 0,0 0,0-1,1 1,1-14,0 17,1 0,0 0,1 0,0 0,0 0,1 1,0-1,1 1,0-1,0 1,0 0,1 1,1-1,6-7,-2 4,1 1,0 0,1 1,0 0,0 1,1 0,0 1,0 1,1 0,0 0,0 2,0-1,1 2,27-4,-37 8,-1 0,0-1,1 2,-1-1,0 0,0 1,0 0,0 0,0 0,0 0,0 1,0-1,-1 1,0 0,1 0,-1 0,0 1,-1-1,1 1,0 0,-1-1,0 1,3 8,1 1,0 0,-1 0,-1 0,0 0,-1 1,3 21,-4-8,0 0,-2 0,-2 1,-4 32,4-51,0 0,0-1,-1 1,0-1,-1 1,0-1,0 0,-1 0,1-1,-2 1,1-1,-1 0,0-1,-1 1,1-1,-12 8,-38 28,38-26,-1-2,-1 0,-25 13,39-24,0-1,0 1,0-1,0 0,-1 0,1-1,-1 0,1 0,-1-1,0 1,1-1,-1-1,1 1,-1-1,1-1,-8-1,14 3,-1 0,1 0,0 0,0 0,-1 0,1 0,0 0,0 0,-1 0,1 0,0 0,0 0,0 0,-1 0,1-1,0 1,0 0,-1 0,1 0,0 0,0 0,0-1,0 1,-1 0,1 0,0 0,0 0,0-1,0 1,0 0,-1 0,1-1,0 1,0 0,0 0,0 0,0-1,0 1,0 0,0 0,0-1,0 1,0 0,0 0,0-1,0 1,0 0,0 0,0-1,1 1,-1 0,0-1,16-8,25-4,31-1,-44 10,-1-1,0-1,36-14,1 0,-61 19,0 0,0 1,-1-1,1 1,0 0,0-1,0 1,-1 1,1-1,0 0,0 1,0-1,-1 1,1 0,0 0,-1 0,1 0,-1 0,1 1,4 2,-7-3,1 0,-1 0,1-1,-1 1,1 0,-1 0,0 0,1 0,-1-1,0 1,0 0,0 0,0 0,0 0,1 0,-2 0,1 0,0 0,0 0,0-1,0 1,0 0,-1 0,1 0,-1 1,-19 23,-33 12,50-35,-6 2,0 1,0-1,-1-1,1 0,-1 0,0-1,1 0,-14 0,20-1,0-1,0 0,0 1,0-1,0 0,0-1,0 1,0 0,0-1,0 0,0 0,1 0,-1 0,0 0,0 0,1-1,-1 1,1-1,-1 0,1 0,0 0,-1 0,1 0,0 0,1-1,-1 1,0-1,1 1,-1-1,-1-4,3 4,-1 1,1-1,0 1,0-1,0 0,1 1,-1-1,1 0,-1 1,1-1,0 1,0-1,0 1,0 0,0-1,1 1,-1 0,1 0,-1 0,1 0,0 0,0 0,0 0,0 1,0-1,0 1,0-1,1 1,-1 0,0 0,1 0,3-1,0-1,1 0,0 1,0 0,0 0,0 1,0 0,0 0,0 1,1 0,12 1,-17 0,0 0,0 0,0 1,0-1,0 1,-1-1,1 1,-1 0,1 0,-1 0,0 1,0-1,0 1,0-1,0 1,1 3,-2-5,0 1,0-1,0 1,-1-1,1 1,-1-1,1 1,-1 0,1-1,-1 1,0 0,0-1,0 1,0 0,0 0,0-1,-1 1,1 0,0-1,-1 1,1-1,-1 1,0 0,0-1,1 1,-1-1,0 0,0 1,0-1,0 0,-2 2,1-2,-1 0,1 0,0-1,0 1,-1-1,1 1,0-1,-1 0,1 0,0 0,-1 0,1 0,0 0,-1-1,1 1,0-1,0 1,-1-1,1 0,0 0,0 0,-2-2,-49-29,51 31,-30-20,20 15,19 14,0-2,-1-1,1 0,1 0,-1-1,1 0,-1 0,1-1,0 0,1 0,15 2,-21-4,1 0,0-1,-1 0,1 0,-1 0,1 0,0-1,-1 1,1-1,-1 0,1 0,-1 0,0 0,1-1,-1 1,0-1,0 0,0 0,0 0,0 0,0-1,-1 1,1-1,-1 0,0 0,0 0,0 0,2-4,5-10,-1-1,-2 0,1 0,-2 0,-1-1,0 0,-1 0,0-23,7-64,-4 52,-2 0,-6-95,2 147,0-1,0 0,-1 1,0-1,1 0,-1 1,0-1,0 1,-1 0,1-1,0 1,-1 0,1 0,-1-1,0 1,0 1,0-1,0 0,0 0,-3-2,0 2,1 0,-1 0,0 1,1 0,-1-1,0 1,0 1,0-1,0 1,-7 0,-5 1,0 2,0 0,0 0,1 2,-25 9,-8 9,0 3,2 3,-80 62,124-89,0 1,0 1,0-1,1 0,-1 1,1-1,0 1,0 0,0-1,0 1,1 0,0 0,0 0,0 0,0 1,0-1,1 0,0 0,0 1,0-1,0 0,1 0,1 6,-1-2,1-1,0 0,0 1,1-1,0 0,0-1,1 1,-1 0,1-1,1 0,-1 0,8 7,-5-6,0-1,1 0,0 0,1-1,-1 0,1 0,0-1,0 0,0 0,0-1,1 0,-1-1,1 0,0-1,0 0,17 0,-15-3,-1 0,0 0,-1-1,1 0,0-1,-1 0,0-1,0 0,0 0,0-1,-1 0,0-1,-1 0,13-13,-12 10,0 1,-1-1,-1 0,1-1,-2 0,1 0,-2 0,1-1,3-13,-6 16,-1 1,0-1,-1 0,0 0,0 0,-1 1,0-1,-1 0,0 0,0 0,-1 0,0 1,0-1,-5-9,5 14,0-1,0 1,0 0,-1 1,1-1,-1 0,0 1,0-1,0 1,-1 0,1 0,-1 0,0 1,0-1,0 1,0 0,-7-3,3 3,0 0,0 0,-1 1,1 0,0 0,-1 1,1 0,-1 1,-8 1,-4 2,0 1,0 1,1 0,0 2,0 0,-33 20,42-21,-1 1,1 0,0 0,1 1,0 1,0 0,1 0,0 1,-11 18,16-22,1 0,0 1,0-1,0 1,1 0,0-1,1 1,0 0,0 0,1 0,0 0,0 0,1 0,0 0,0 0,1 0,4 13,-4-14,1 0,0 0,0 0,1 0,0 0,0-1,0 0,1 0,0 0,0 0,0-1,1 0,0 0,0-1,0 1,1-1,-1 0,1-1,0 0,0 0,0 0,1-1,-1 0,10 1,-6-2,1 0,-1-1,1 0,-1-1,1 0,-1-1,1 0,-1-1,0 0,0-1,0 0,0-1,-1 0,0-1,14-9,1-3,-2-2,24-24,-38 35,0-1,-1 1,-1-2,1 1,-2-1,1 0,8-22,-14 29,0 0,0 0,0 0,0 0,-1 0,0-1,0 1,0 0,0 0,-1 0,1-1,-1 1,0 0,0 0,-1 0,1 0,-1 1,0-1,0 0,0 1,-1-1,1 1,-5-5,3 4,0 0,-1 1,1-1,-1 1,0 0,0 0,0 1,0-1,0 1,-1 0,1 1,-1-1,1 1,-1 0,0 0,-7 1,-16 0,1 2,0 1,-1 1,1 1,-40 13,55-13,1-1,-1 2,1 0,0 0,1 1,-1 0,1 1,1 0,0 1,0 0,0 1,1 0,-13 20,19-26,1 1,0-1,0 1,0 0,0 0,1 0,0 0,0 0,0 0,0 0,1 0,0 0,0 0,1 0,-1 0,1 0,0 0,3 8,-3-10,1 1,-1-1,1 0,0 1,0-1,0 0,0 0,1 0,-1-1,1 1,0-1,0 1,0-1,0 0,0 0,0 0,0-1,1 1,-1-1,1 0,-1 1,1-2,0 1,-1 0,6 0,16-2,0-1,-1-1,0-1,0-1,0-2,0 0,-1-1,28-15,-28 14,-16 6,0-1,-1 1,1-1,-1-1,0 1,0-1,8-9,-12 12,-1 1,1-1,-1 0,1 1,-1-1,0 0,1 0,-1 0,0 0,0 0,-1 0,1 0,0 0,-1-1,1 1,-1 0,1 0,-1-1,0 1,0 0,0 0,-1-1,1 1,0 0,-1 0,1 0,-1-1,-2-3,-4-3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0.3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07:52:12.8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921827" y="762025"/>
            <a:ext cx="3145598" cy="1943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13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1.xml" /><Relationship Id="rId5" Type="http://schemas.openxmlformats.org/officeDocument/2006/relationships/image" Target="../media/image12.png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13" Type="http://schemas.openxmlformats.org/officeDocument/2006/relationships/customXml" Target="../ink/ink7.xml" /><Relationship Id="rId3" Type="http://schemas.openxmlformats.org/officeDocument/2006/relationships/customXml" Target="../ink/ink2.xml" /><Relationship Id="rId7" Type="http://schemas.openxmlformats.org/officeDocument/2006/relationships/customXml" Target="../ink/ink4.xml" /><Relationship Id="rId12" Type="http://schemas.openxmlformats.org/officeDocument/2006/relationships/image" Target="../media/image18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customXml" Target="../ink/ink6.xml" /><Relationship Id="rId5" Type="http://schemas.openxmlformats.org/officeDocument/2006/relationships/customXml" Target="../ink/ink3.xml" /><Relationship Id="rId10" Type="http://schemas.openxmlformats.org/officeDocument/2006/relationships/image" Target="../media/image17.png" /><Relationship Id="rId4" Type="http://schemas.openxmlformats.org/officeDocument/2006/relationships/image" Target="../media/image15.png" /><Relationship Id="rId9" Type="http://schemas.openxmlformats.org/officeDocument/2006/relationships/customXml" Target="../ink/ink5.xml" /><Relationship Id="rId14" Type="http://schemas.openxmlformats.org/officeDocument/2006/relationships/image" Target="../media/image19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 /><Relationship Id="rId13" Type="http://schemas.openxmlformats.org/officeDocument/2006/relationships/customXml" Target="../ink/ink16.xml" /><Relationship Id="rId18" Type="http://schemas.openxmlformats.org/officeDocument/2006/relationships/image" Target="../media/image23.png" /><Relationship Id="rId3" Type="http://schemas.openxmlformats.org/officeDocument/2006/relationships/customXml" Target="../ink/ink8.xml" /><Relationship Id="rId21" Type="http://schemas.openxmlformats.org/officeDocument/2006/relationships/customXml" Target="../ink/ink22.xml" /><Relationship Id="rId7" Type="http://schemas.openxmlformats.org/officeDocument/2006/relationships/customXml" Target="../ink/ink11.xml" /><Relationship Id="rId12" Type="http://schemas.openxmlformats.org/officeDocument/2006/relationships/customXml" Target="../ink/ink15.xml" /><Relationship Id="rId17" Type="http://schemas.openxmlformats.org/officeDocument/2006/relationships/customXml" Target="../ink/ink19.xml" /><Relationship Id="rId2" Type="http://schemas.openxmlformats.org/officeDocument/2006/relationships/image" Target="../media/image20.png" /><Relationship Id="rId16" Type="http://schemas.openxmlformats.org/officeDocument/2006/relationships/customXml" Target="../ink/ink18.xml" /><Relationship Id="rId20" Type="http://schemas.openxmlformats.org/officeDocument/2006/relationships/customXml" Target="../ink/ink21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0.xml" /><Relationship Id="rId11" Type="http://schemas.openxmlformats.org/officeDocument/2006/relationships/customXml" Target="../ink/ink14.xml" /><Relationship Id="rId24" Type="http://schemas.openxmlformats.org/officeDocument/2006/relationships/image" Target="../media/image25.png" /><Relationship Id="rId5" Type="http://schemas.openxmlformats.org/officeDocument/2006/relationships/customXml" Target="../ink/ink9.xml" /><Relationship Id="rId15" Type="http://schemas.openxmlformats.org/officeDocument/2006/relationships/customXml" Target="../ink/ink17.xml" /><Relationship Id="rId23" Type="http://schemas.openxmlformats.org/officeDocument/2006/relationships/customXml" Target="../ink/ink23.xml" /><Relationship Id="rId10" Type="http://schemas.openxmlformats.org/officeDocument/2006/relationships/image" Target="../media/image21.png" /><Relationship Id="rId19" Type="http://schemas.openxmlformats.org/officeDocument/2006/relationships/customXml" Target="../ink/ink20.xml" /><Relationship Id="rId4" Type="http://schemas.openxmlformats.org/officeDocument/2006/relationships/image" Target="../media/image13.png" /><Relationship Id="rId9" Type="http://schemas.openxmlformats.org/officeDocument/2006/relationships/customXml" Target="../ink/ink13.xml" /><Relationship Id="rId14" Type="http://schemas.openxmlformats.org/officeDocument/2006/relationships/image" Target="../media/image22.png" /><Relationship Id="rId22" Type="http://schemas.openxmlformats.org/officeDocument/2006/relationships/image" Target="../media/image2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403448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AhmadReza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Kangavari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75711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Git and Version Control Systems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EC0390-9C8F-4ADD-925A-D400A1A1CC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6" t="-6922" r="-1170"/>
          <a:stretch/>
        </p:blipFill>
        <p:spPr>
          <a:xfrm>
            <a:off x="2915816" y="740052"/>
            <a:ext cx="3168352" cy="188660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62D65-12EA-4792-8F5D-C31044926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64096" cy="8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958AA-DD18-47BB-B8EF-5C0EBEF4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1095375"/>
            <a:ext cx="4238625" cy="2952750"/>
          </a:xfrm>
        </p:spPr>
      </p:pic>
    </p:spTree>
    <p:extLst>
      <p:ext uri="{BB962C8B-B14F-4D97-AF65-F5344CB8AC3E}">
        <p14:creationId xmlns:p14="http://schemas.microsoft.com/office/powerpoint/2010/main" val="3759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6AC-36AC-4140-A057-85D6F1BC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68" y="1851670"/>
            <a:ext cx="6948264" cy="85725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9405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5DC9-6899-4B67-84EC-1E4A8D55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884466"/>
          </a:xfrm>
        </p:spPr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F710-3F41-402F-90B3-5098BAFF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779662"/>
            <a:ext cx="7560840" cy="2314352"/>
          </a:xfrm>
        </p:spPr>
        <p:txBody>
          <a:bodyPr/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Roboto"/>
              </a:rPr>
              <a:t>The git config command is a convenience function that is used to set Git configuration values on a global or local project level.</a:t>
            </a:r>
          </a:p>
          <a:p>
            <a:r>
              <a:rPr lang="en-US" sz="2000" dirty="0">
                <a:solidFill>
                  <a:srgbClr val="202124"/>
                </a:solidFill>
                <a:latin typeface="Roboto"/>
              </a:rPr>
              <a:t>git config –global user.name “name”</a:t>
            </a:r>
          </a:p>
          <a:p>
            <a:r>
              <a:rPr lang="en-US" sz="2000" dirty="0">
                <a:solidFill>
                  <a:srgbClr val="202124"/>
                </a:solidFill>
                <a:latin typeface="Roboto"/>
              </a:rPr>
              <a:t>git config –global </a:t>
            </a:r>
            <a:r>
              <a:rPr lang="en-US" sz="2000" dirty="0" err="1">
                <a:solidFill>
                  <a:srgbClr val="202124"/>
                </a:solidFill>
                <a:latin typeface="Roboto"/>
              </a:rPr>
              <a:t>user.email</a:t>
            </a:r>
            <a:r>
              <a:rPr lang="en-US" sz="2000" dirty="0">
                <a:solidFill>
                  <a:srgbClr val="202124"/>
                </a:solidFill>
                <a:latin typeface="Roboto"/>
              </a:rPr>
              <a:t> “you@mail.com”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0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E22B-D6F7-4171-8B6B-EAF6F753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8660-ACFB-4AC3-88E5-491BC7E8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635646"/>
            <a:ext cx="7355160" cy="2958976"/>
          </a:xfrm>
        </p:spPr>
        <p:txBody>
          <a:bodyPr/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Roboto"/>
              </a:rPr>
              <a:t>The git </a:t>
            </a:r>
            <a:r>
              <a:rPr lang="en-US" sz="1800" i="0" dirty="0" err="1">
                <a:solidFill>
                  <a:srgbClr val="222222"/>
                </a:solidFill>
                <a:effectLst/>
                <a:latin typeface="Roboto"/>
              </a:rPr>
              <a:t>init</a:t>
            </a:r>
            <a:r>
              <a:rPr lang="en-US" sz="1800" i="0" dirty="0">
                <a:solidFill>
                  <a:srgbClr val="222222"/>
                </a:solidFill>
                <a:effectLst/>
                <a:latin typeface="Roboto"/>
              </a:rPr>
              <a:t> command creates a new Git repository</a:t>
            </a:r>
          </a:p>
        </p:txBody>
      </p:sp>
    </p:spTree>
    <p:extLst>
      <p:ext uri="{BB962C8B-B14F-4D97-AF65-F5344CB8AC3E}">
        <p14:creationId xmlns:p14="http://schemas.microsoft.com/office/powerpoint/2010/main" val="6491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3661-32CF-4F6F-B08F-FAEB396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884466"/>
          </a:xfrm>
        </p:spPr>
        <p:txBody>
          <a:bodyPr/>
          <a:lstStyle/>
          <a:p>
            <a:r>
              <a:rPr lang="en-US" dirty="0"/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4956-67F4-462D-9049-F8DEDD77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488832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 status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command displays the state of the working directory and the staging area.</a:t>
            </a:r>
          </a:p>
          <a:p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7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FF13-BE39-496D-8D85-BDF55649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B63E-794C-44CB-8F44-EABBD53F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200151"/>
            <a:ext cx="7427168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 add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command adds a change in the working directory to the staging area.</a:t>
            </a:r>
          </a:p>
          <a:p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r>
              <a:rPr lang="en-US" sz="1800" dirty="0">
                <a:solidFill>
                  <a:srgbClr val="202124"/>
                </a:solidFill>
                <a:latin typeface="Roboto"/>
              </a:rPr>
              <a:t>git add &lt;file&gt;		for example : git add page.html</a:t>
            </a:r>
          </a:p>
          <a:p>
            <a:r>
              <a:rPr lang="en-US" sz="1800" dirty="0">
                <a:solidFill>
                  <a:srgbClr val="202124"/>
                </a:solidFill>
                <a:latin typeface="Roboto"/>
              </a:rPr>
              <a:t>git add –A		add all files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58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63E8-EB76-4D4E-98DB-60F8B50F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8113-3F9A-45F1-8D49-4D5DF96F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283152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The "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/>
              </a:rPr>
              <a:t>commit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" command is used to save your changes to the local repository.</a:t>
            </a:r>
          </a:p>
          <a:p>
            <a:endParaRPr lang="en-US" sz="1800" dirty="0">
              <a:solidFill>
                <a:srgbClr val="222222"/>
              </a:solidFill>
              <a:latin typeface="Roboto"/>
            </a:endParaRPr>
          </a:p>
          <a:p>
            <a:endParaRPr lang="en-US" sz="1800" dirty="0">
              <a:solidFill>
                <a:srgbClr val="222222"/>
              </a:solidFill>
              <a:latin typeface="Roboto"/>
            </a:endParaRPr>
          </a:p>
          <a:p>
            <a:r>
              <a:rPr lang="en-US" sz="1800" dirty="0">
                <a:solidFill>
                  <a:srgbClr val="222222"/>
                </a:solidFill>
                <a:latin typeface="Roboto"/>
              </a:rPr>
              <a:t>git commit -m “message”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55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CF75-9E57-4706-8619-8331C18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/>
          <a:lstStyle/>
          <a:p>
            <a:r>
              <a:rPr lang="en-US" dirty="0"/>
              <a:t>git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A5C5-0EB9-4208-9CD4-39425CAA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200151"/>
            <a:ext cx="7355160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/>
              </a:rPr>
              <a:t>Git Log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 tool allows you to view information about previous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commits that have occurred in a </a:t>
            </a:r>
            <a:r>
              <a:rPr lang="en-US" sz="1800" b="0" i="0">
                <a:solidFill>
                  <a:srgbClr val="222222"/>
                </a:solidFill>
                <a:effectLst/>
                <a:latin typeface="Roboto"/>
              </a:rPr>
              <a:t>project.</a:t>
            </a:r>
          </a:p>
          <a:p>
            <a:pPr marL="0" indent="0">
              <a:buNone/>
            </a:pPr>
            <a:endParaRPr lang="en-US" sz="1800" b="0" i="0">
              <a:solidFill>
                <a:srgbClr val="222222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en-US" sz="1800" b="0" i="0">
              <a:solidFill>
                <a:srgbClr val="222222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1800">
                <a:solidFill>
                  <a:srgbClr val="222222"/>
                </a:solidFill>
                <a:latin typeface="Roboto"/>
              </a:rPr>
              <a:t>g</a:t>
            </a:r>
            <a:r>
              <a:rPr lang="en-US" sz="1800" b="0" i="0">
                <a:solidFill>
                  <a:srgbClr val="222222"/>
                </a:solidFill>
                <a:effectLst/>
                <a:latin typeface="Roboto"/>
              </a:rPr>
              <a:t>it log</a:t>
            </a:r>
          </a:p>
          <a:p>
            <a:pPr marL="0" indent="0">
              <a:buNone/>
            </a:pPr>
            <a:endParaRPr lang="en-US" sz="1800" b="0" i="0">
              <a:solidFill>
                <a:srgbClr val="222222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1800" b="0" i="0">
                <a:solidFill>
                  <a:srgbClr val="222222"/>
                </a:solidFill>
                <a:effectLst/>
                <a:latin typeface="Roboto"/>
              </a:rPr>
              <a:t>git log - - oneline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9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7360-C7F2-4BE1-87D5-3352BDA8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checkout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B862-859F-4223-A524-835C9BDF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283152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command is used to copy files from the history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(or stage) to the working directory</a:t>
            </a:r>
          </a:p>
          <a:p>
            <a:pPr marL="0" indent="0">
              <a:buNone/>
            </a:pPr>
            <a:endParaRPr lang="fa-IR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git checkout &lt;commit-id&gt;</a:t>
            </a:r>
            <a:endParaRPr lang="fa-IR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git checkout HEAD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00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9783-C6F6-4D24-B59F-D926DA1F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5A6C-2079-47E1-9052-CBC44C8B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283152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To hard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reset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files to HEAD on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, use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 reset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” command with the “–hard” option and specify the HEAD.</a:t>
            </a:r>
          </a:p>
          <a:p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r>
              <a:rPr lang="en-US" sz="1800" dirty="0">
                <a:solidFill>
                  <a:srgbClr val="202124"/>
                </a:solidFill>
                <a:latin typeface="Roboto"/>
              </a:rPr>
              <a:t>git reset --hard &lt;head&gt;</a:t>
            </a:r>
          </a:p>
          <a:p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r>
              <a:rPr lang="en-US" sz="1800" dirty="0">
                <a:solidFill>
                  <a:srgbClr val="202124"/>
                </a:solidFill>
                <a:latin typeface="Roboto"/>
              </a:rPr>
              <a:t>HEAD^ : current </a:t>
            </a:r>
            <a:r>
              <a:rPr lang="en-US" sz="1800" dirty="0" err="1">
                <a:solidFill>
                  <a:srgbClr val="202124"/>
                </a:solidFill>
                <a:latin typeface="Roboto"/>
              </a:rPr>
              <a:t>submition</a:t>
            </a:r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r>
              <a:rPr lang="en-US" sz="1800" dirty="0" err="1">
                <a:solidFill>
                  <a:srgbClr val="202124"/>
                </a:solidFill>
                <a:latin typeface="Roboto"/>
              </a:rPr>
              <a:t>HEAD~n</a:t>
            </a:r>
            <a:r>
              <a:rPr lang="en-US" sz="1800" dirty="0">
                <a:solidFill>
                  <a:srgbClr val="202124"/>
                </a:solidFill>
                <a:latin typeface="Roboto"/>
              </a:rPr>
              <a:t> : n submits before </a:t>
            </a:r>
            <a:endParaRPr lang="en-US" sz="1800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9101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812360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Systems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02E74-9313-41B4-A5A2-9C4A49BEB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9622"/>
            <a:ext cx="7060765" cy="3394075"/>
          </a:xfr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C48D-F4B5-4487-A6BD-5EB0FB7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05979"/>
            <a:ext cx="7355160" cy="857250"/>
          </a:xfrm>
        </p:spPr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6399-68BE-48DC-BB12-D90587B5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640" y="1151335"/>
            <a:ext cx="3165748" cy="479822"/>
          </a:xfrm>
        </p:spPr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8B51-DE96-4CC0-806E-DAD66977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1640" y="1631156"/>
            <a:ext cx="3165748" cy="296346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List all of the branches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in your repository.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0B90E-CFAC-401B-B014-A18FFDB6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git branch &lt;name&gt;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07637-1E67-4694-82A2-5D8ED73B7E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create a branch</a:t>
            </a:r>
          </a:p>
          <a:p>
            <a:endParaRPr lang="en-US" dirty="0">
              <a:solidFill>
                <a:srgbClr val="4D4D4D"/>
              </a:solidFill>
              <a:latin typeface="-apple-system"/>
            </a:endParaRPr>
          </a:p>
          <a:p>
            <a:r>
              <a:rPr lang="en-US" dirty="0">
                <a:solidFill>
                  <a:srgbClr val="4D4D4D"/>
                </a:solidFill>
                <a:latin typeface="-apple-system"/>
              </a:rPr>
              <a:t>For example 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4D4D4D"/>
                </a:solidFill>
                <a:latin typeface="-apple-system"/>
              </a:rPr>
              <a:t>git branch develop</a:t>
            </a:r>
          </a:p>
        </p:txBody>
      </p:sp>
    </p:spTree>
    <p:extLst>
      <p:ext uri="{BB962C8B-B14F-4D97-AF65-F5344CB8AC3E}">
        <p14:creationId xmlns:p14="http://schemas.microsoft.com/office/powerpoint/2010/main" val="29226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F8DA-617A-4128-8AE9-0FBB9AE1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9DE5-BD17-4E42-B218-C951FD94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283152" cy="3394472"/>
          </a:xfrm>
        </p:spPr>
        <p:txBody>
          <a:bodyPr/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 checkout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command lets you navigate between the 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branches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created by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/>
              </a:rPr>
              <a:t>git branch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/>
              </a:rPr>
              <a:t> .</a:t>
            </a:r>
          </a:p>
          <a:p>
            <a:pPr marL="0" indent="0">
              <a:buNone/>
            </a:pPr>
            <a:endParaRPr lang="en-US" sz="1800" dirty="0">
              <a:solidFill>
                <a:srgbClr val="202124"/>
              </a:solidFill>
              <a:latin typeface="Robot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Roboto"/>
              </a:rPr>
              <a:t>git checkout &lt;</a:t>
            </a:r>
            <a:r>
              <a:rPr lang="en-US" sz="1800" dirty="0" err="1">
                <a:solidFill>
                  <a:srgbClr val="202124"/>
                </a:solidFill>
                <a:latin typeface="Roboto"/>
              </a:rPr>
              <a:t>branchname</a:t>
            </a:r>
            <a:r>
              <a:rPr lang="en-US" sz="1800" dirty="0">
                <a:solidFill>
                  <a:srgbClr val="202124"/>
                </a:solidFill>
                <a:latin typeface="Roboto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Roboto"/>
              </a:rPr>
              <a:t>For example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Roboto"/>
              </a:rPr>
              <a:t>	git checkout develop</a:t>
            </a:r>
          </a:p>
        </p:txBody>
      </p:sp>
    </p:spTree>
    <p:extLst>
      <p:ext uri="{BB962C8B-B14F-4D97-AF65-F5344CB8AC3E}">
        <p14:creationId xmlns:p14="http://schemas.microsoft.com/office/powerpoint/2010/main" val="12491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0A84-0CA0-4398-A955-6BE41F92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C790-DB15-4AE5-9081-1354D7B5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0151"/>
            <a:ext cx="7283152" cy="3394472"/>
          </a:xfrm>
        </p:spPr>
        <p:txBody>
          <a:bodyPr/>
          <a:lstStyle/>
          <a:p>
            <a:r>
              <a:rPr lang="en-US" dirty="0"/>
              <a:t>git merge &lt;branch-name&gt;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914400" lvl="2" indent="0">
              <a:buNone/>
            </a:pPr>
            <a:r>
              <a:rPr lang="en-US" dirty="0"/>
              <a:t>git merge develop </a:t>
            </a:r>
          </a:p>
        </p:txBody>
      </p:sp>
    </p:spTree>
    <p:extLst>
      <p:ext uri="{BB962C8B-B14F-4D97-AF65-F5344CB8AC3E}">
        <p14:creationId xmlns:p14="http://schemas.microsoft.com/office/powerpoint/2010/main" val="15552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E56-C821-410D-95C6-E405A7A5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884466"/>
          </a:xfrm>
        </p:spPr>
        <p:txBody>
          <a:bodyPr/>
          <a:lstStyle/>
          <a:p>
            <a:r>
              <a:rPr lang="en-US" dirty="0"/>
              <a:t>git remote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0FBD0-8969-409C-8B49-53AC9408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23678"/>
            <a:ext cx="3438853" cy="15184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D7364-18CB-44BD-B53A-61E5CC721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7654"/>
            <a:ext cx="4144796" cy="22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E86F-69CA-417F-BDF8-8609476B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remote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3879-1D75-4807-B26A-EA4DB7B3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03598"/>
            <a:ext cx="8280920" cy="3394472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/>
              <a:t>git remote add origin URL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For example 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1800" dirty="0"/>
              <a:t>git remote add origin https://github.vom/user/repo.git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1922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4661-1386-4019-ADD7-3A38095C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git pull &amp; 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658C-D8DD-4D72-9BE1-E259D4CE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0359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pull origin branch-name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git pull origin master</a:t>
            </a:r>
          </a:p>
          <a:p>
            <a:pPr marL="0" indent="0">
              <a:buNone/>
            </a:pPr>
            <a:r>
              <a:rPr lang="en-US" dirty="0"/>
              <a:t>git push origin branch-name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9212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247BA-334E-4CC8-85B0-D123EE40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7624" y="2060798"/>
            <a:ext cx="7574632" cy="1021903"/>
          </a:xfrm>
        </p:spPr>
        <p:txBody>
          <a:bodyPr/>
          <a:lstStyle/>
          <a:p>
            <a:pPr algn="ctr"/>
            <a:r>
              <a:rPr lang="en-US" sz="4400" b="1" dirty="0"/>
              <a:t>Types of Version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8640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9348-48C3-4BFC-AAED-20D8CCF2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Centralized Version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FC9E0-9E4C-458E-BD1C-13F46B55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33" y="1200150"/>
            <a:ext cx="5251884" cy="3394075"/>
          </a:xfrm>
        </p:spPr>
      </p:pic>
    </p:spTree>
    <p:extLst>
      <p:ext uri="{BB962C8B-B14F-4D97-AF65-F5344CB8AC3E}">
        <p14:creationId xmlns:p14="http://schemas.microsoft.com/office/powerpoint/2010/main" val="6044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CBCA-ECF2-41B0-99F3-1B5B741F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884466"/>
          </a:xfrm>
        </p:spPr>
        <p:txBody>
          <a:bodyPr/>
          <a:lstStyle/>
          <a:p>
            <a:r>
              <a:rPr lang="en-US" dirty="0"/>
              <a:t>Distributed Version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A8393-C543-4CCB-AC25-EF2C8C0A2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08" y="1276350"/>
            <a:ext cx="4417684" cy="3394075"/>
          </a:xfrm>
        </p:spPr>
      </p:pic>
    </p:spTree>
    <p:extLst>
      <p:ext uri="{BB962C8B-B14F-4D97-AF65-F5344CB8AC3E}">
        <p14:creationId xmlns:p14="http://schemas.microsoft.com/office/powerpoint/2010/main" val="29861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39C71-0769-4B2C-A76E-36AE35FF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9" y="1363191"/>
            <a:ext cx="5788361" cy="2417118"/>
          </a:xfrm>
        </p:spPr>
      </p:pic>
    </p:spTree>
    <p:extLst>
      <p:ext uri="{BB962C8B-B14F-4D97-AF65-F5344CB8AC3E}">
        <p14:creationId xmlns:p14="http://schemas.microsoft.com/office/powerpoint/2010/main" val="1668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4EAD-61AB-434B-94F3-D0D3D876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5688632" cy="884466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CF65CB-E7C6-42D4-97CA-5D4854512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9582"/>
            <a:ext cx="1648944" cy="19526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EA9560-BB7B-410E-BB13-71A0B7389F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84466"/>
            <a:ext cx="2220653" cy="25463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1D38E-154A-4DC2-81E2-6E062F60E9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39190"/>
            <a:ext cx="2220653" cy="3305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199AF1-FAB9-404E-A2D4-F398D85E1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5" y="2851803"/>
            <a:ext cx="1522383" cy="1522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471370-7500-4E57-9FAB-5FBAFAEEC66C}"/>
                  </a:ext>
                </a:extLst>
              </p14:cNvPr>
              <p14:cNvContentPartPr/>
              <p14:nvPr/>
            </p14:nvContentPartPr>
            <p14:xfrm>
              <a:off x="1917808" y="114460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471370-7500-4E57-9FAB-5FBAFAEEC6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168" y="11359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9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A654-BC9D-4CA2-93F5-D168FBCC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r="28967"/>
          <a:stretch/>
        </p:blipFill>
        <p:spPr>
          <a:xfrm>
            <a:off x="3059832" y="483518"/>
            <a:ext cx="2880320" cy="33940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474000-CDC6-48B2-9939-9DC10F4FF3B6}"/>
              </a:ext>
            </a:extLst>
          </p:cNvPr>
          <p:cNvGrpSpPr/>
          <p:nvPr/>
        </p:nvGrpSpPr>
        <p:grpSpPr>
          <a:xfrm>
            <a:off x="2944751" y="1604696"/>
            <a:ext cx="192960" cy="166320"/>
            <a:chOff x="2944751" y="1604696"/>
            <a:chExt cx="192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DE5E15-6C7E-41A9-819E-FCC206EF50FF}"/>
                    </a:ext>
                  </a:extLst>
                </p14:cNvPr>
                <p14:cNvContentPartPr/>
                <p14:nvPr/>
              </p14:nvContentPartPr>
              <p14:xfrm>
                <a:off x="3029711" y="1604696"/>
                <a:ext cx="108000" cy="16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DE5E15-6C7E-41A9-819E-FCC206EF50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1071" y="1595696"/>
                  <a:ext cx="12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FF2F1D-F80F-477C-8FBC-813F0745BE92}"/>
                    </a:ext>
                  </a:extLst>
                </p14:cNvPr>
                <p14:cNvContentPartPr/>
                <p14:nvPr/>
              </p14:nvContentPartPr>
              <p14:xfrm>
                <a:off x="2944751" y="1654736"/>
                <a:ext cx="191880" cy="75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FF2F1D-F80F-477C-8FBC-813F0745BE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36111" y="1645736"/>
                  <a:ext cx="20952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2C5883-94F2-47A4-9DB6-6F75B625FA46}"/>
                  </a:ext>
                </a:extLst>
              </p14:cNvPr>
              <p14:cNvContentPartPr/>
              <p14:nvPr/>
            </p14:nvContentPartPr>
            <p14:xfrm>
              <a:off x="5910264" y="2965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2C5883-94F2-47A4-9DB6-6F75B625FA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1264" y="2956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C895CFF-E59D-4D46-AAF8-9ADDAC6CC69D}"/>
              </a:ext>
            </a:extLst>
          </p:cNvPr>
          <p:cNvGrpSpPr/>
          <p:nvPr/>
        </p:nvGrpSpPr>
        <p:grpSpPr>
          <a:xfrm>
            <a:off x="5519304" y="2714216"/>
            <a:ext cx="477887" cy="342544"/>
            <a:chOff x="5519304" y="2714216"/>
            <a:chExt cx="477887" cy="3425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6669D6-5E7B-4CF2-AB09-18E1A50435C2}"/>
                    </a:ext>
                  </a:extLst>
                </p14:cNvPr>
                <p14:cNvContentPartPr/>
                <p14:nvPr/>
              </p14:nvContentPartPr>
              <p14:xfrm>
                <a:off x="5735111" y="2714216"/>
                <a:ext cx="26208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6669D6-5E7B-4CF2-AB09-18E1A50435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6471" y="2705576"/>
                  <a:ext cx="279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D4C1F3-A825-49EE-A790-6DC352616FAC}"/>
                    </a:ext>
                  </a:extLst>
                </p14:cNvPr>
                <p14:cNvContentPartPr/>
                <p14:nvPr/>
              </p14:nvContentPartPr>
              <p14:xfrm>
                <a:off x="5801351" y="2734016"/>
                <a:ext cx="192240" cy="19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D4C1F3-A825-49EE-A790-6DC352616F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2711" y="2725016"/>
                  <a:ext cx="209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81CAC5-9CFD-42A6-9F33-5EB56A9CD418}"/>
                    </a:ext>
                  </a:extLst>
                </p14:cNvPr>
                <p14:cNvContentPartPr/>
                <p14:nvPr/>
              </p14:nvContentPartPr>
              <p14:xfrm>
                <a:off x="5519304" y="2757240"/>
                <a:ext cx="441000" cy="29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81CAC5-9CFD-42A6-9F33-5EB56A9CD4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0304" y="2748240"/>
                  <a:ext cx="458640" cy="3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23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322-7909-4293-8685-50D2ACD5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707" y="173347"/>
            <a:ext cx="7595976" cy="884466"/>
          </a:xfrm>
        </p:spPr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8EBF172-DACC-4DDB-AA0D-BEEA385E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16" y="1608295"/>
            <a:ext cx="5239841" cy="26866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4BB31-6A71-409F-A174-410B28A087DD}"/>
                  </a:ext>
                </a:extLst>
              </p14:cNvPr>
              <p14:cNvContentPartPr/>
              <p14:nvPr/>
            </p14:nvContentPartPr>
            <p14:xfrm>
              <a:off x="3990685" y="31087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4BB31-6A71-409F-A174-410B28A08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2045" y="31001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0C72C2-24EE-4B41-A400-DFB1D1B9A315}"/>
                  </a:ext>
                </a:extLst>
              </p14:cNvPr>
              <p14:cNvContentPartPr/>
              <p14:nvPr/>
            </p14:nvContentPartPr>
            <p14:xfrm>
              <a:off x="3969085" y="316243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0C72C2-24EE-4B41-A400-DFB1D1B9A3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0445" y="315379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A181FC2-03A2-472D-B99E-FC344D4E6151}"/>
              </a:ext>
            </a:extLst>
          </p:cNvPr>
          <p:cNvGrpSpPr/>
          <p:nvPr/>
        </p:nvGrpSpPr>
        <p:grpSpPr>
          <a:xfrm>
            <a:off x="978565" y="580511"/>
            <a:ext cx="882360" cy="1614600"/>
            <a:chOff x="978565" y="580511"/>
            <a:chExt cx="882360" cy="16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E25307-1E36-46A7-BCA5-AE4983FE1F14}"/>
                    </a:ext>
                  </a:extLst>
                </p14:cNvPr>
                <p14:cNvContentPartPr/>
                <p14:nvPr/>
              </p14:nvContentPartPr>
              <p14:xfrm>
                <a:off x="978565" y="219439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E25307-1E36-46A7-BCA5-AE4983FE1F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9925" y="21857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E8FA5-44C9-4952-BF94-7D6892FA5DDE}"/>
                    </a:ext>
                  </a:extLst>
                </p14:cNvPr>
                <p14:cNvContentPartPr/>
                <p14:nvPr/>
              </p14:nvContentPartPr>
              <p14:xfrm>
                <a:off x="978565" y="219439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E8FA5-44C9-4952-BF94-7D6892FA5D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9925" y="21857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8B5713-FDB3-451A-9124-318E5896BC09}"/>
                    </a:ext>
                  </a:extLst>
                </p14:cNvPr>
                <p14:cNvContentPartPr/>
                <p14:nvPr/>
              </p14:nvContentPartPr>
              <p14:xfrm>
                <a:off x="978565" y="219439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8B5713-FDB3-451A-9124-318E5896BC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9925" y="21857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3A4E64-55AD-40F7-8578-F287805B7B49}"/>
                    </a:ext>
                  </a:extLst>
                </p14:cNvPr>
                <p14:cNvContentPartPr/>
                <p14:nvPr/>
              </p14:nvContentPartPr>
              <p14:xfrm>
                <a:off x="978565" y="1565471"/>
                <a:ext cx="631440" cy="62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3A4E64-55AD-40F7-8578-F287805B7B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9925" y="1556471"/>
                  <a:ext cx="6490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F7D69-7716-4081-A861-01046EE4FEEA}"/>
                    </a:ext>
                  </a:extLst>
                </p14:cNvPr>
                <p14:cNvContentPartPr/>
                <p14:nvPr/>
              </p14:nvContentPartPr>
              <p14:xfrm>
                <a:off x="1613245" y="1559711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F7D69-7716-4081-A861-01046EE4FE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4605" y="15510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9511B5-5128-40E3-8878-C2EF6DC9B95F}"/>
                    </a:ext>
                  </a:extLst>
                </p14:cNvPr>
                <p14:cNvContentPartPr/>
                <p14:nvPr/>
              </p14:nvContentPartPr>
              <p14:xfrm>
                <a:off x="1613245" y="1559711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9511B5-5128-40E3-8878-C2EF6DC9B9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4605" y="15510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E992D3-512D-401F-870B-E6CB8199762E}"/>
                    </a:ext>
                  </a:extLst>
                </p14:cNvPr>
                <p14:cNvContentPartPr/>
                <p14:nvPr/>
              </p14:nvContentPartPr>
              <p14:xfrm>
                <a:off x="1613245" y="610391"/>
                <a:ext cx="240840" cy="949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E992D3-512D-401F-870B-E6CB819976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4605" y="601391"/>
                  <a:ext cx="25848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DA2BBD-42FA-42C8-8103-248046C15879}"/>
                    </a:ext>
                  </a:extLst>
                </p14:cNvPr>
                <p14:cNvContentPartPr/>
                <p14:nvPr/>
              </p14:nvContentPartPr>
              <p14:xfrm>
                <a:off x="1860565" y="59131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DA2BBD-42FA-42C8-8103-248046C158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1925" y="5823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D3DE35-3DA8-4880-A0BF-FDC2FA6CA84C}"/>
                    </a:ext>
                  </a:extLst>
                </p14:cNvPr>
                <p14:cNvContentPartPr/>
                <p14:nvPr/>
              </p14:nvContentPartPr>
              <p14:xfrm>
                <a:off x="1860565" y="59131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D3DE35-3DA8-4880-A0BF-FDC2FA6CA8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1925" y="5823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FD86E0-0B2C-4633-909B-853655DF7726}"/>
                    </a:ext>
                  </a:extLst>
                </p14:cNvPr>
                <p14:cNvContentPartPr/>
                <p14:nvPr/>
              </p14:nvContentPartPr>
              <p14:xfrm>
                <a:off x="1839325" y="580511"/>
                <a:ext cx="21600" cy="1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FD86E0-0B2C-4633-909B-853655DF77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30685" y="571871"/>
                  <a:ext cx="392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9BC050-C7C4-41D0-8446-164F4D6C27F5}"/>
              </a:ext>
            </a:extLst>
          </p:cNvPr>
          <p:cNvGrpSpPr/>
          <p:nvPr/>
        </p:nvGrpSpPr>
        <p:grpSpPr>
          <a:xfrm>
            <a:off x="3237925" y="1481231"/>
            <a:ext cx="1315440" cy="710640"/>
            <a:chOff x="3237925" y="1481231"/>
            <a:chExt cx="131544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45939F-3AF6-4584-98D9-520C968646F7}"/>
                    </a:ext>
                  </a:extLst>
                </p14:cNvPr>
                <p14:cNvContentPartPr/>
                <p14:nvPr/>
              </p14:nvContentPartPr>
              <p14:xfrm>
                <a:off x="3237925" y="154891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45939F-3AF6-4584-98D9-520C968646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8925" y="153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56E43A-1C77-4685-A9EE-7B167BF4B556}"/>
                    </a:ext>
                  </a:extLst>
                </p14:cNvPr>
                <p14:cNvContentPartPr/>
                <p14:nvPr/>
              </p14:nvContentPartPr>
              <p14:xfrm>
                <a:off x="3237925" y="154891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56E43A-1C77-4685-A9EE-7B167BF4B5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8925" y="153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A289BE-4CAA-45B6-8A32-3F9A8F058BDC}"/>
                    </a:ext>
                  </a:extLst>
                </p14:cNvPr>
                <p14:cNvContentPartPr/>
                <p14:nvPr/>
              </p14:nvContentPartPr>
              <p14:xfrm>
                <a:off x="3237925" y="1548911"/>
                <a:ext cx="464400" cy="64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A289BE-4CAA-45B6-8A32-3F9A8F058B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28925" y="1539911"/>
                  <a:ext cx="48204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B92932-643A-4660-BDE2-EFBD34BED3A7}"/>
                    </a:ext>
                  </a:extLst>
                </p14:cNvPr>
                <p14:cNvContentPartPr/>
                <p14:nvPr/>
              </p14:nvContentPartPr>
              <p14:xfrm>
                <a:off x="3725365" y="1481231"/>
                <a:ext cx="828000" cy="44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B92932-643A-4660-BDE2-EFBD34BED3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6725" y="1472231"/>
                  <a:ext cx="845640" cy="46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1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ef9594efe8aec39539a27944fa055d34218ee"/>
</p:tagLst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391</Words>
  <Application>Microsoft Office PowerPoint</Application>
  <PresentationFormat>On-screen Show (16:9)</PresentationFormat>
  <Paragraphs>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Version Control Systems</vt:lpstr>
      <vt:lpstr>PowerPoint Presentation</vt:lpstr>
      <vt:lpstr>Centralized Version Controller</vt:lpstr>
      <vt:lpstr>Distributed Version Controller</vt:lpstr>
      <vt:lpstr>PowerPoint Presentation</vt:lpstr>
      <vt:lpstr>History</vt:lpstr>
      <vt:lpstr>PowerPoint Presentation</vt:lpstr>
      <vt:lpstr>Branches</vt:lpstr>
      <vt:lpstr>PowerPoint Presentation</vt:lpstr>
      <vt:lpstr>Commands</vt:lpstr>
      <vt:lpstr>git config</vt:lpstr>
      <vt:lpstr>git init</vt:lpstr>
      <vt:lpstr>git status</vt:lpstr>
      <vt:lpstr>git add</vt:lpstr>
      <vt:lpstr>git commit</vt:lpstr>
      <vt:lpstr>git log</vt:lpstr>
      <vt:lpstr>git checkout </vt:lpstr>
      <vt:lpstr>git reset</vt:lpstr>
      <vt:lpstr>Branches</vt:lpstr>
      <vt:lpstr>git checkout</vt:lpstr>
      <vt:lpstr>git merge</vt:lpstr>
      <vt:lpstr>git remote</vt:lpstr>
      <vt:lpstr>git remote add</vt:lpstr>
      <vt:lpstr>git pull &amp; git push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reza kongo</cp:lastModifiedBy>
  <cp:revision>47</cp:revision>
  <dcterms:created xsi:type="dcterms:W3CDTF">2014-04-01T16:27:38Z</dcterms:created>
  <dcterms:modified xsi:type="dcterms:W3CDTF">2020-11-18T08:30:37Z</dcterms:modified>
</cp:coreProperties>
</file>