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EE0-C7CE-46FC-9046-630ADC132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13BDB-5B0B-42D1-B12B-30EE8C835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12CE-DCAE-4C1F-AAD6-13273E31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7087-6FE0-4F8A-802C-5B3F21E6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1F3C-60E3-4166-8379-72901720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7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FB07-2749-4E0C-BD1B-4509B3B8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6A20D-507E-4F3F-8335-D7DE0C2C1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0E394-BD05-46C0-B0B7-E510E1E8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20DA-293C-4818-AEE3-5DDF8FBC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BA08-ACCF-4C8C-9CC2-610DC691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6E049-2A40-42D4-9DDE-696C3CC0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AAFDE-5573-4B1F-843D-75EBCCD2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F243-08FD-444A-8F2D-5F6DCE32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B0453-027F-49C4-96F2-744FC2EA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853E-7EC7-4157-A512-000265FD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6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3FF3-D2D7-47CC-8074-E801F014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DF22-759C-4D18-B06A-8881F055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41B-21F8-42AF-A786-9EFC3914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E3427-A814-40C8-8DD8-7AA2FF29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E39F-7D70-46B8-A9A6-BCADA4BA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020C-F40A-40FB-A313-01E38115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59AA3-9FC2-4B40-9E6D-8F13A2FD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BEC3-3D12-4F18-B6EF-19F76B6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B133-38AB-467D-BD83-041CA1B7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4D80-079D-4CF7-A438-D47B295F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FBFA-1259-489B-AEC4-6E01FB5B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1502-85D6-4614-A480-87F2B63FB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4A8C4-85FE-43EF-8E2E-51136B4A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FCC50-E9CA-43D3-8201-6A1A24C1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CF1-E667-4EBF-AD7C-7B666461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71BD-2826-4ADA-9B19-D9A1D0B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046D-D716-4901-904E-292F21A4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C8CA7-F328-472F-A4D5-BE8360F2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CD2A5-7151-4770-B887-6020747F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8AF20-3F56-4720-8B28-0F6CA451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F38E7-B67A-40DB-954F-3CF077186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605B1-C660-4D52-AA78-2458416D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F7928-AC95-4AF0-94F6-80453CDD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5527D-9916-4F43-B4EB-A2DD12EC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7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18B2-0DF5-4B3A-B1EA-DCADCCEB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6E583-9E53-4D39-9A6B-D41CF41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35AE8-51A8-41E3-8FA6-99A61C77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39181-DE82-43DE-A2ED-09CF8A33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D9D5D-A042-4ED7-9D69-9BB6DFBE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5162-CF1F-4BFB-A830-0CBB0FF4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9A2B6-A647-4525-82E3-3F0E360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1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DEFD-C456-4053-B949-0E91E23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155B-B532-4994-BB19-11B38D92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6D486-8F9F-44F4-AE81-333FD7D1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9DD64-0EF3-42ED-8701-89F36E4B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85AF-21DD-48C8-B7B4-A41B12C1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933D6-A8DF-4E18-B84F-4CF94C36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78E-0F7C-47E4-8B29-29B361B9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8AD55-7CE3-40C6-8952-835B4527B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D53F9-531E-4D7E-8727-08C28560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DCF3D-B05D-4AF6-8FEA-099BC77C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04F28-F3F1-422E-AE7E-DE5FE944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1617-BA8E-4C43-ABB4-F1FB6BDF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86FA4-3390-4BAF-888A-5F6C7722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E860-4721-4C2B-8F2A-9C9324C7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6661-FDC4-45EC-94E3-420442494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9637-A625-4AA7-ABDD-A3E8AF3C2568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8E102-BB25-4DBC-94F7-DD0696AF1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2508-E401-4BD9-833B-ECDFCFF11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A1B9-DD0D-4059-994C-4F21CC0C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ABFAC13-E298-4814-AE37-4088215F4947}"/>
              </a:ext>
            </a:extLst>
          </p:cNvPr>
          <p:cNvSpPr/>
          <p:nvPr/>
        </p:nvSpPr>
        <p:spPr>
          <a:xfrm>
            <a:off x="7426036" y="2525381"/>
            <a:ext cx="4504378" cy="2053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IT/Technical Knowledge</a:t>
            </a:r>
          </a:p>
          <a:p>
            <a:r>
              <a:rPr lang="en-US" dirty="0"/>
              <a:t>Web/Social Media Usage</a:t>
            </a:r>
          </a:p>
          <a:p>
            <a:r>
              <a:rPr lang="en-US" dirty="0"/>
              <a:t>Language Editing</a:t>
            </a:r>
          </a:p>
          <a:p>
            <a:r>
              <a:rPr lang="en-US" dirty="0"/>
              <a:t>Eye for the Details</a:t>
            </a:r>
          </a:p>
          <a:p>
            <a:r>
              <a:rPr lang="en-US" dirty="0"/>
              <a:t>Video Development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DD6ED2-D572-40EB-8FF2-06BCEE68DF21}"/>
              </a:ext>
            </a:extLst>
          </p:cNvPr>
          <p:cNvGrpSpPr/>
          <p:nvPr/>
        </p:nvGrpSpPr>
        <p:grpSpPr>
          <a:xfrm>
            <a:off x="6911768" y="2525379"/>
            <a:ext cx="4504378" cy="2046619"/>
            <a:chOff x="6885710" y="2518703"/>
            <a:chExt cx="4530436" cy="20532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EFC7A7-4F60-4C5E-B690-DD3DFCFC2A6C}"/>
                </a:ext>
              </a:extLst>
            </p:cNvPr>
            <p:cNvSpPr/>
            <p:nvPr/>
          </p:nvSpPr>
          <p:spPr>
            <a:xfrm rot="16200000">
              <a:off x="6129225" y="3275188"/>
              <a:ext cx="2053296" cy="5403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Tech Profile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8510CA7-54B4-46DD-8A34-87D3607C5FB4}"/>
                </a:ext>
              </a:extLst>
            </p:cNvPr>
            <p:cNvGrpSpPr/>
            <p:nvPr/>
          </p:nvGrpSpPr>
          <p:grpSpPr>
            <a:xfrm>
              <a:off x="10579007" y="2906616"/>
              <a:ext cx="334848" cy="150356"/>
              <a:chOff x="8497455" y="3158836"/>
              <a:chExt cx="387926" cy="175491"/>
            </a:xfrm>
            <a:solidFill>
              <a:srgbClr val="00B0F0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6E1F27-2675-4505-8F6E-F2CF0EB14434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FA8D55D-596C-4133-89DC-F9AC235DD032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CE194F0-92EB-4660-986F-C788A8F96879}"/>
                </a:ext>
              </a:extLst>
            </p:cNvPr>
            <p:cNvGrpSpPr/>
            <p:nvPr/>
          </p:nvGrpSpPr>
          <p:grpSpPr>
            <a:xfrm>
              <a:off x="10579024" y="3202179"/>
              <a:ext cx="837122" cy="150359"/>
              <a:chOff x="8497455" y="3158833"/>
              <a:chExt cx="969815" cy="175494"/>
            </a:xfrm>
            <a:solidFill>
              <a:srgbClr val="00B0F0"/>
            </a:solidFill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F39F5E4-AA11-448B-8CB4-793081A6225B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DCCB2DE-85FB-4EEE-9799-C05E8C763864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F2F804-832B-4219-B9CD-0568EE3EE0EF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4E3D4BE-EFB3-4EC3-8219-0126BB76CF7C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B657DBC-34B6-4087-B94D-E20525CAB9CF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68775AC-0BB5-4187-AC05-02CE2FEAB5B3}"/>
                </a:ext>
              </a:extLst>
            </p:cNvPr>
            <p:cNvGrpSpPr/>
            <p:nvPr/>
          </p:nvGrpSpPr>
          <p:grpSpPr>
            <a:xfrm>
              <a:off x="10579027" y="3472026"/>
              <a:ext cx="669698" cy="150358"/>
              <a:chOff x="8497455" y="3158834"/>
              <a:chExt cx="775852" cy="175493"/>
            </a:xfrm>
            <a:solidFill>
              <a:srgbClr val="00B0F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2C36F86-FF83-42C6-9AA4-78EF4E81831E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DC4E36-EF0A-4F1C-917D-5A6908B875CB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D01023B-5B4A-4264-B5E8-D14C5C8BCBE3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8349091-DA03-4138-BC3C-45597858A8AA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9CEB169-C1C3-495F-A9C8-53322E365A06}"/>
                </a:ext>
              </a:extLst>
            </p:cNvPr>
            <p:cNvGrpSpPr/>
            <p:nvPr/>
          </p:nvGrpSpPr>
          <p:grpSpPr>
            <a:xfrm>
              <a:off x="10579024" y="3754384"/>
              <a:ext cx="837122" cy="150359"/>
              <a:chOff x="8497455" y="3158833"/>
              <a:chExt cx="969815" cy="175494"/>
            </a:xfrm>
            <a:solidFill>
              <a:srgbClr val="00B0F0"/>
            </a:solidFill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7963608-C12E-4443-B208-6D6B522DF558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DCB7E31-9A9D-458C-A54B-772F70E784BE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080AA15-E06E-46FC-9893-2C3769B52A6A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B13BE76-2911-4496-98FF-68B866098B72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FD31022-31C7-4176-A11C-DF8DAA0C89CC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9CFA77E-902D-49BC-833C-7A459F862705}"/>
                </a:ext>
              </a:extLst>
            </p:cNvPr>
            <p:cNvGrpSpPr/>
            <p:nvPr/>
          </p:nvGrpSpPr>
          <p:grpSpPr>
            <a:xfrm>
              <a:off x="10579024" y="4049942"/>
              <a:ext cx="837122" cy="150359"/>
              <a:chOff x="8497455" y="3158833"/>
              <a:chExt cx="969815" cy="175494"/>
            </a:xfrm>
            <a:solidFill>
              <a:schemeClr val="bg1"/>
            </a:solidFill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EA9AD1C-1E9C-474D-9F22-CC7EA8A21164}"/>
                  </a:ext>
                </a:extLst>
              </p:cNvPr>
              <p:cNvSpPr/>
              <p:nvPr/>
            </p:nvSpPr>
            <p:spPr>
              <a:xfrm>
                <a:off x="8497455" y="3158836"/>
                <a:ext cx="193963" cy="175491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FEA4030-886B-4CEA-BA5F-784E94F2C6B5}"/>
                  </a:ext>
                </a:extLst>
              </p:cNvPr>
              <p:cNvSpPr/>
              <p:nvPr/>
            </p:nvSpPr>
            <p:spPr>
              <a:xfrm>
                <a:off x="8691418" y="3158836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7316DA7-C8F6-4F22-AA8E-E538FDE4B384}"/>
                  </a:ext>
                </a:extLst>
              </p:cNvPr>
              <p:cNvSpPr/>
              <p:nvPr/>
            </p:nvSpPr>
            <p:spPr>
              <a:xfrm>
                <a:off x="8885381" y="3158835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B71D5BB-94A5-462A-9C4E-A55D32B5F861}"/>
                  </a:ext>
                </a:extLst>
              </p:cNvPr>
              <p:cNvSpPr/>
              <p:nvPr/>
            </p:nvSpPr>
            <p:spPr>
              <a:xfrm>
                <a:off x="9079344" y="3158834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AF61EF3-D476-4B66-9E1C-C85E84143161}"/>
                  </a:ext>
                </a:extLst>
              </p:cNvPr>
              <p:cNvSpPr/>
              <p:nvPr/>
            </p:nvSpPr>
            <p:spPr>
              <a:xfrm>
                <a:off x="9273307" y="3158833"/>
                <a:ext cx="193963" cy="175491"/>
              </a:xfrm>
              <a:prstGeom prst="ellipse">
                <a:avLst/>
              </a:prstGeom>
              <a:grp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3BF1BC-E805-4952-9204-8CA55ABA7EF4}"/>
              </a:ext>
            </a:extLst>
          </p:cNvPr>
          <p:cNvSpPr/>
          <p:nvPr/>
        </p:nvSpPr>
        <p:spPr>
          <a:xfrm rot="16200000">
            <a:off x="-287082" y="3074049"/>
            <a:ext cx="1637662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Drivers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712C2D-36A2-41E8-BCAB-C3C41A505A81}"/>
              </a:ext>
            </a:extLst>
          </p:cNvPr>
          <p:cNvSpPr/>
          <p:nvPr/>
        </p:nvSpPr>
        <p:spPr>
          <a:xfrm rot="16200000">
            <a:off x="-285670" y="5049791"/>
            <a:ext cx="1634838" cy="54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Frustrations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2E7A8D3-E790-4475-8EA2-9CA19FB2FE28}"/>
              </a:ext>
            </a:extLst>
          </p:cNvPr>
          <p:cNvSpPr/>
          <p:nvPr/>
        </p:nvSpPr>
        <p:spPr>
          <a:xfrm>
            <a:off x="835787" y="2515589"/>
            <a:ext cx="1941288" cy="16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Staying connected to friends and family</a:t>
            </a:r>
          </a:p>
          <a:p>
            <a:pPr algn="ctr"/>
            <a:r>
              <a:rPr lang="en-US" sz="1200" dirty="0"/>
              <a:t>She tries to stay connected to friends and family through sharing posts and liking and commenting on their posts.</a:t>
            </a:r>
          </a:p>
          <a:p>
            <a:pPr algn="ctr"/>
            <a:endParaRPr lang="en-US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A9A6580-AA2D-4011-BD4C-8679F7E87A7D}"/>
              </a:ext>
            </a:extLst>
          </p:cNvPr>
          <p:cNvSpPr/>
          <p:nvPr/>
        </p:nvSpPr>
        <p:spPr>
          <a:xfrm>
            <a:off x="2868110" y="4501670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Many ways to share</a:t>
            </a:r>
          </a:p>
          <a:p>
            <a:pPr algn="ctr"/>
            <a:r>
              <a:rPr lang="en-US" sz="1200" dirty="0"/>
              <a:t>Sometimes she gets confused by the many ways to share and connect through the </a:t>
            </a:r>
            <a:r>
              <a:rPr lang="en-US" sz="1200" dirty="0" err="1"/>
              <a:t>facebook</a:t>
            </a:r>
            <a:r>
              <a:rPr lang="en-US" sz="1200" dirty="0"/>
              <a:t> app.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D86931-D349-4E4B-94AC-FBFB2C15938B}"/>
              </a:ext>
            </a:extLst>
          </p:cNvPr>
          <p:cNvSpPr/>
          <p:nvPr/>
        </p:nvSpPr>
        <p:spPr>
          <a:xfrm>
            <a:off x="4753202" y="139758"/>
            <a:ext cx="2774208" cy="170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/>
              <a:t>Involved in</a:t>
            </a:r>
          </a:p>
          <a:p>
            <a:r>
              <a:rPr lang="en-US" dirty="0"/>
              <a:t>Taking care of family and  home.</a:t>
            </a:r>
          </a:p>
          <a:p>
            <a:endParaRPr lang="en-US" b="1" i="1" u="sng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B2D8FA-2BB1-466E-BF47-D62C1174D97F}"/>
              </a:ext>
            </a:extLst>
          </p:cNvPr>
          <p:cNvSpPr/>
          <p:nvPr/>
        </p:nvSpPr>
        <p:spPr>
          <a:xfrm>
            <a:off x="8173908" y="139759"/>
            <a:ext cx="3756505" cy="1706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/>
              <a:t>Key Responsibilities</a:t>
            </a:r>
          </a:p>
          <a:p>
            <a:r>
              <a:rPr lang="en-US" dirty="0"/>
              <a:t>Home life is hectic for Alice as she has all the children and home responsibilities.</a:t>
            </a:r>
          </a:p>
          <a:p>
            <a:endParaRPr lang="en-US" b="1" i="1" u="sng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246EED-FEEA-4CA8-8396-182ADEDE3386}"/>
              </a:ext>
            </a:extLst>
          </p:cNvPr>
          <p:cNvSpPr/>
          <p:nvPr/>
        </p:nvSpPr>
        <p:spPr>
          <a:xfrm>
            <a:off x="568634" y="1845908"/>
            <a:ext cx="1913604" cy="765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Alice Wonderland</a:t>
            </a:r>
          </a:p>
          <a:p>
            <a:pPr algn="ctr"/>
            <a:r>
              <a:rPr lang="en-US" sz="1400" dirty="0"/>
              <a:t>Stay at home mom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5383E-6FFA-4CB2-8EFB-BF97EB60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1" y="139759"/>
            <a:ext cx="2774209" cy="185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1BE5928B-38EB-4F6F-AFAB-7A175AD05323}"/>
              </a:ext>
            </a:extLst>
          </p:cNvPr>
          <p:cNvSpPr/>
          <p:nvPr/>
        </p:nvSpPr>
        <p:spPr>
          <a:xfrm>
            <a:off x="10932407" y="2922424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9C780FF-A336-46FD-80D7-E5F00597DC0A}"/>
              </a:ext>
            </a:extLst>
          </p:cNvPr>
          <p:cNvSpPr/>
          <p:nvPr/>
        </p:nvSpPr>
        <p:spPr>
          <a:xfrm>
            <a:off x="11286757" y="2922424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681D284-E34C-48F2-9E93-54BD5A46118E}"/>
              </a:ext>
            </a:extLst>
          </p:cNvPr>
          <p:cNvSpPr/>
          <p:nvPr/>
        </p:nvSpPr>
        <p:spPr>
          <a:xfrm>
            <a:off x="11103517" y="2922424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EDB9B13-229E-4BAE-A0B5-906E58EF6F40}"/>
              </a:ext>
            </a:extLst>
          </p:cNvPr>
          <p:cNvSpPr/>
          <p:nvPr/>
        </p:nvSpPr>
        <p:spPr>
          <a:xfrm>
            <a:off x="11272501" y="3472026"/>
            <a:ext cx="167424" cy="1503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34CA73-8758-4BCF-8CE6-95A848918411}"/>
              </a:ext>
            </a:extLst>
          </p:cNvPr>
          <p:cNvSpPr/>
          <p:nvPr/>
        </p:nvSpPr>
        <p:spPr>
          <a:xfrm>
            <a:off x="2858447" y="2523965"/>
            <a:ext cx="1941288" cy="1637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u="sng" dirty="0"/>
          </a:p>
          <a:p>
            <a:pPr algn="ctr"/>
            <a:r>
              <a:rPr lang="en-US" sz="1200" b="1" u="sng" dirty="0"/>
              <a:t>Free of Cost communication service</a:t>
            </a:r>
          </a:p>
          <a:p>
            <a:pPr algn="ctr"/>
            <a:r>
              <a:rPr lang="en-US" sz="1200" dirty="0"/>
              <a:t>Facebook App is free to use for everyone.</a:t>
            </a:r>
          </a:p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B55285-596F-4B42-A9EA-D008D22781F2}"/>
              </a:ext>
            </a:extLst>
          </p:cNvPr>
          <p:cNvSpPr/>
          <p:nvPr/>
        </p:nvSpPr>
        <p:spPr>
          <a:xfrm>
            <a:off x="864367" y="4502536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Learning to use the </a:t>
            </a:r>
            <a:r>
              <a:rPr lang="en-US" sz="1200" b="1" u="sng" dirty="0" err="1"/>
              <a:t>facebook</a:t>
            </a:r>
            <a:r>
              <a:rPr lang="en-US" sz="1200" b="1" u="sng" dirty="0"/>
              <a:t> app</a:t>
            </a:r>
          </a:p>
          <a:p>
            <a:pPr algn="ctr"/>
            <a:r>
              <a:rPr lang="en-US" sz="1200" dirty="0"/>
              <a:t>She is not sure if she has downloaded the app properly and is using it effectively.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3B3CBA-6F5B-4AB3-B0AB-A04B1F5F74C7}"/>
              </a:ext>
            </a:extLst>
          </p:cNvPr>
          <p:cNvSpPr/>
          <p:nvPr/>
        </p:nvSpPr>
        <p:spPr>
          <a:xfrm>
            <a:off x="4894770" y="4501669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Notifications</a:t>
            </a:r>
          </a:p>
          <a:p>
            <a:pPr algn="ctr"/>
            <a:r>
              <a:rPr lang="en-US" sz="1200" dirty="0"/>
              <a:t>She is trying to figure out the notifications that come through the </a:t>
            </a:r>
            <a:r>
              <a:rPr lang="en-US" sz="1200" dirty="0" err="1"/>
              <a:t>facebook</a:t>
            </a:r>
            <a:r>
              <a:rPr lang="en-US" sz="1200" dirty="0"/>
              <a:t> app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24CBF8-2B15-4A6A-99B3-21796A4849F6}"/>
              </a:ext>
            </a:extLst>
          </p:cNvPr>
          <p:cNvSpPr/>
          <p:nvPr/>
        </p:nvSpPr>
        <p:spPr>
          <a:xfrm>
            <a:off x="4894770" y="2517000"/>
            <a:ext cx="1941288" cy="163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Many users around the world</a:t>
            </a:r>
          </a:p>
          <a:p>
            <a:pPr algn="ctr"/>
            <a:r>
              <a:rPr lang="en-US" sz="1200" dirty="0"/>
              <a:t>Facebook has many users. Almost everyone she knows has an account on </a:t>
            </a:r>
            <a:r>
              <a:rPr lang="en-US" sz="1200" dirty="0" err="1"/>
              <a:t>facebook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21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FD6F1506F564BB79A97F9C245AD34" ma:contentTypeVersion="13" ma:contentTypeDescription="Create a new document." ma:contentTypeScope="" ma:versionID="150863f24fe89880fa567ff82f68deff">
  <xsd:schema xmlns:xsd="http://www.w3.org/2001/XMLSchema" xmlns:xs="http://www.w3.org/2001/XMLSchema" xmlns:p="http://schemas.microsoft.com/office/2006/metadata/properties" xmlns:ns3="386f4720-9db4-4950-8ffd-cd1ef4b846d5" xmlns:ns4="025efd7d-4e1d-49ec-b269-b81537660960" targetNamespace="http://schemas.microsoft.com/office/2006/metadata/properties" ma:root="true" ma:fieldsID="bbf5c8c222be7e2b47adc6d08bae023f" ns3:_="" ns4:_="">
    <xsd:import namespace="386f4720-9db4-4950-8ffd-cd1ef4b846d5"/>
    <xsd:import namespace="025efd7d-4e1d-49ec-b269-b815376609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f4720-9db4-4950-8ffd-cd1ef4b84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efd7d-4e1d-49ec-b269-b815376609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4BF916-0B1F-474A-883D-2190C20388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85D53-B7A9-4B9C-A7EC-2D7B3A7FB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f4720-9db4-4950-8ffd-cd1ef4b846d5"/>
    <ds:schemaRef ds:uri="025efd7d-4e1d-49ec-b269-b81537660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283D3D-0602-4736-818F-D2772CDA361D}">
  <ds:schemaRefs>
    <ds:schemaRef ds:uri="http://purl.org/dc/elements/1.1/"/>
    <ds:schemaRef ds:uri="http://schemas.microsoft.com/office/2006/metadata/properties"/>
    <ds:schemaRef ds:uri="http://purl.org/dc/terms/"/>
    <ds:schemaRef ds:uri="025efd7d-4e1d-49ec-b269-b81537660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86f4720-9db4-4950-8ffd-cd1ef4b846d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173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Stanchev, Jordan</dc:creator>
  <cp:lastModifiedBy>Saba Azad</cp:lastModifiedBy>
  <cp:revision>53</cp:revision>
  <dcterms:created xsi:type="dcterms:W3CDTF">2020-06-29T07:57:27Z</dcterms:created>
  <dcterms:modified xsi:type="dcterms:W3CDTF">2021-06-15T07:39:12Z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0x010100CA2FD6F1506F564BB79A97F9C245AD34</vt:lpwstr>
  </property>
</Properties>
</file>