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17" d="100"/>
          <a:sy n="217" d="100"/>
        </p:scale>
        <p:origin x="-4832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7EA5-3117-23AE-6F88-DF4BE26C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5F407-6913-6951-03FE-4BC4C799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07D0-5205-5258-F4BD-4587015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97EC-A448-9732-43DF-9F15875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4AE4-BECE-871C-ECA5-1BA7C638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9021-0843-0CA9-D5BE-543EA416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F3877-3E41-AF97-6955-CA9BB577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939D-A39C-2177-B290-BCA82388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0247-1F4B-075B-0E8C-02FF6BEB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F1F0-BFD0-D1C4-A8FD-643F637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F812D-402D-4FFD-E54C-D5D91096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7E16-9A61-E12E-E908-363E2CC9C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2C86-D01E-2BB0-2525-BA276F2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3329-0AAD-7F59-D6BC-48D4B295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C3A7-07E5-6353-08D1-31B883FF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684C-6C09-F878-D5C9-A3936312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840A-CB1C-5633-9819-BDE37E44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F08F-4E8B-1927-35C4-044CE028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A4B3-D913-F5EF-3D4C-C6A5FD2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44FC-F666-2D2E-72D1-9B4062D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D1E6-31FC-010E-8306-54895DBD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D903-DB3F-7526-B300-B91F0677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F6E8-0FC1-611D-3C4C-6A438578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9CD9-D8D6-B289-E010-E72A37CD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B7DA-5589-AD53-3655-A131EE9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66CC-5280-5276-88AF-574609B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142E-0704-8330-CD69-D0B30531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73D8-7677-CF9C-672F-F9B6A0C7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A44E7-9158-6D85-93F5-842FD5D6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266F-72F0-A7A9-D449-1309A011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E962-1DB3-19A8-2571-C2D1BBC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3F7A-B097-F0CE-00CF-A96F352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931DF-C8AF-0FF6-41F8-5271EFB5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98F6-0F60-0016-6F19-047160EF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8EDB9-A54D-DB91-C0D7-43716F7E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FE4C5-F972-6DA4-BF66-3EB3B5C53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6D543-50E5-C969-98BE-56B7112F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2D6C6-773C-1027-350A-9F6592D5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F7F5B-14F6-6CCF-9DAF-42FC386B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44E2-3FC3-D2E5-3AEF-4B8C9EE1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F2136-CF6B-495F-2C9B-1BB0F0F1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7809C-79E3-4BF0-E2DC-7E64BD2C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9C77-2291-CB51-5BD9-A55FBE9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142C-D4F3-256A-E6DA-8DDB7172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C8EC-7938-DB3F-7766-0C84A86B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28E14-950E-E2EA-22D2-1362AD9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161-3DD4-6CE8-AC6A-45A8DEED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564A-5C8D-0A55-0C72-0A66BB0F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4254-3950-82FC-5616-3C1B90B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AE92-AE4D-50C6-9045-C740CBB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4542-6D34-D51F-CC39-F26D7422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B618-F3E7-E851-5811-C4E6CB10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05C4-0875-8D2F-F7AC-75737939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3024-93EA-7EB8-8263-D2745A68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D48BE-8CBB-E9F6-299D-DD09EC9C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F438-8A05-120F-85E0-AE9AF9A6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58B3-F64A-C70F-5635-7E3E3E7E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94F9-AF5F-BEC8-E63E-C5B6DB66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0CA69-7396-94D8-2265-E7E680F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3338-DE71-D887-4620-9704526B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C933-03B3-332E-713A-03A5A3625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63E9-FECB-8B48-9573-9879E83409F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98BC-5E3F-51CA-FBA3-F35C7216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2DFF-570D-7AAA-5F6F-60956B318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9AA7-4CB7-3747-A41B-D82A4299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4478342-E185-C85D-F24E-07A8E5068A9F}"/>
              </a:ext>
            </a:extLst>
          </p:cNvPr>
          <p:cNvSpPr txBox="1"/>
          <p:nvPr/>
        </p:nvSpPr>
        <p:spPr>
          <a:xfrm>
            <a:off x="3048000" y="3246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1AB34-A22B-9E9A-F639-CB5896D94121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studying">
            <a:extLst>
              <a:ext uri="{FF2B5EF4-FFF2-40B4-BE49-F238E27FC236}">
                <a16:creationId xmlns:a16="http://schemas.microsoft.com/office/drawing/2014/main" id="{A896653C-116A-5F1E-51DA-6A77E140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8" b="95980" l="4774" r="96985">
                        <a14:foregroundMark x1="32161" y1="25126" x2="39196" y2="43719"/>
                        <a14:foregroundMark x1="44472" y1="38945" x2="44472" y2="38945"/>
                        <a14:foregroundMark x1="43719" y1="30905" x2="44472" y2="29397"/>
                        <a14:foregroundMark x1="47236" y1="26382" x2="47236" y2="26382"/>
                        <a14:foregroundMark x1="48995" y1="26131" x2="50503" y2="27638"/>
                        <a14:foregroundMark x1="52513" y1="39196" x2="52513" y2="40201"/>
                        <a14:foregroundMark x1="51256" y1="50000" x2="51005" y2="51005"/>
                        <a14:foregroundMark x1="15327" y1="46231" x2="15327" y2="46231"/>
                        <a14:foregroundMark x1="13317" y1="45477" x2="13317" y2="45477"/>
                        <a14:foregroundMark x1="5528" y1="41457" x2="5528" y2="41457"/>
                        <a14:foregroundMark x1="5025" y1="50000" x2="5025" y2="50000"/>
                        <a14:foregroundMark x1="47739" y1="91960" x2="47739" y2="91960"/>
                        <a14:foregroundMark x1="47739" y1="92211" x2="47739" y2="92211"/>
                        <a14:foregroundMark x1="52261" y1="92714" x2="52261" y2="92714"/>
                        <a14:foregroundMark x1="44472" y1="85930" x2="54523" y2="90201"/>
                        <a14:foregroundMark x1="54523" y1="90201" x2="57035" y2="90201"/>
                        <a14:foregroundMark x1="55025" y1="89447" x2="60804" y2="90452"/>
                        <a14:foregroundMark x1="44724" y1="93970" x2="58291" y2="95980"/>
                        <a14:foregroundMark x1="26131" y1="9296" x2="60302" y2="5528"/>
                        <a14:foregroundMark x1="60302" y1="5528" x2="65829" y2="6784"/>
                        <a14:foregroundMark x1="73116" y1="12814" x2="85930" y2="21859"/>
                        <a14:foregroundMark x1="85930" y1="21859" x2="93719" y2="32412"/>
                        <a14:foregroundMark x1="93719" y1="32412" x2="95477" y2="42965"/>
                        <a14:foregroundMark x1="95477" y1="42965" x2="93467" y2="53518"/>
                        <a14:foregroundMark x1="93467" y1="53518" x2="93719" y2="56030"/>
                        <a14:foregroundMark x1="94472" y1="64824" x2="96985" y2="47990"/>
                        <a14:foregroundMark x1="54774" y1="29146" x2="53769" y2="26131"/>
                        <a14:foregroundMark x1="47236" y1="2513" x2="54523" y2="1508"/>
                        <a14:foregroundMark x1="58794" y1="31407" x2="55025" y2="59799"/>
                        <a14:backgroundMark x1="53769" y1="1508" x2="53769" y2="1508"/>
                        <a14:backgroundMark x1="54523" y1="1508" x2="54523" y2="1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86" y="615372"/>
            <a:ext cx="4744027" cy="47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urple letters on a white background&#10;&#10;Description automatically generated">
            <a:extLst>
              <a:ext uri="{FF2B5EF4-FFF2-40B4-BE49-F238E27FC236}">
                <a16:creationId xmlns:a16="http://schemas.microsoft.com/office/drawing/2014/main" id="{7B0D16C8-9B53-C9C4-A5C1-5D558B95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3750" l="5100" r="95398">
                        <a14:foregroundMark x1="5846" y1="37798" x2="5846" y2="37798"/>
                        <a14:foregroundMark x1="31219" y1="42262" x2="31219" y2="42262"/>
                        <a14:foregroundMark x1="31219" y1="42262" x2="31219" y2="42262"/>
                        <a14:foregroundMark x1="31219" y1="42262" x2="31219" y2="42262"/>
                        <a14:foregroundMark x1="31219" y1="42262" x2="31219" y2="42262"/>
                        <a14:foregroundMark x1="31219" y1="42262" x2="31219" y2="42262"/>
                        <a14:foregroundMark x1="31095" y1="42262" x2="33085" y2="65179"/>
                        <a14:foregroundMark x1="24751" y1="45536" x2="22388" y2="72321"/>
                        <a14:foregroundMark x1="5100" y1="46726" x2="8085" y2="40476"/>
                        <a14:foregroundMark x1="9577" y1="55952" x2="14179" y2="65774"/>
                        <a14:foregroundMark x1="8458" y1="73512" x2="13806" y2="69940"/>
                        <a14:foregroundMark x1="40796" y1="45833" x2="41915" y2="71429"/>
                        <a14:foregroundMark x1="45025" y1="38095" x2="49502" y2="46429"/>
                        <a14:foregroundMark x1="64428" y1="41369" x2="58955" y2="60417"/>
                        <a14:foregroundMark x1="58955" y1="60417" x2="59080" y2="64881"/>
                        <a14:foregroundMark x1="66045" y1="40774" x2="71020" y2="59821"/>
                        <a14:foregroundMark x1="71020" y1="59821" x2="71020" y2="65179"/>
                        <a14:foregroundMark x1="88806" y1="31250" x2="91045" y2="50893"/>
                        <a14:foregroundMark x1="76990" y1="93750" x2="76990" y2="93750"/>
                        <a14:foregroundMark x1="76368" y1="91667" x2="76368" y2="91667"/>
                        <a14:foregroundMark x1="75373" y1="90476" x2="78483" y2="93750"/>
                        <a14:foregroundMark x1="95398" y1="58929" x2="94403" y2="67262"/>
                        <a14:backgroundMark x1="92289" y1="65774" x2="92289" y2="657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5483" y="2069593"/>
            <a:ext cx="5105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Shahbaz</dc:creator>
  <cp:lastModifiedBy>Saba Shahbaz</cp:lastModifiedBy>
  <cp:revision>1</cp:revision>
  <dcterms:created xsi:type="dcterms:W3CDTF">2023-10-24T14:42:05Z</dcterms:created>
  <dcterms:modified xsi:type="dcterms:W3CDTF">2023-10-24T16:50:22Z</dcterms:modified>
</cp:coreProperties>
</file>