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08" r:id="rId2"/>
    <p:sldMasterId id="2147483672" r:id="rId3"/>
    <p:sldMasterId id="2147483684" r:id="rId4"/>
  </p:sldMasterIdLst>
  <p:handoutMasterIdLst>
    <p:handoutMasterId r:id="rId39"/>
  </p:handoutMasterIdLst>
  <p:sldIdLst>
    <p:sldId id="256" r:id="rId5"/>
    <p:sldId id="317" r:id="rId6"/>
    <p:sldId id="264" r:id="rId7"/>
    <p:sldId id="266" r:id="rId8"/>
    <p:sldId id="267" r:id="rId9"/>
    <p:sldId id="268" r:id="rId10"/>
    <p:sldId id="269" r:id="rId11"/>
    <p:sldId id="271" r:id="rId12"/>
    <p:sldId id="272" r:id="rId13"/>
    <p:sldId id="315" r:id="rId14"/>
    <p:sldId id="313" r:id="rId15"/>
    <p:sldId id="316" r:id="rId16"/>
    <p:sldId id="270" r:id="rId17"/>
    <p:sldId id="273" r:id="rId18"/>
    <p:sldId id="274" r:id="rId19"/>
    <p:sldId id="275" r:id="rId20"/>
    <p:sldId id="276" r:id="rId21"/>
    <p:sldId id="291" r:id="rId22"/>
    <p:sldId id="292" r:id="rId23"/>
    <p:sldId id="257" r:id="rId24"/>
    <p:sldId id="298" r:id="rId25"/>
    <p:sldId id="297" r:id="rId26"/>
    <p:sldId id="299" r:id="rId27"/>
    <p:sldId id="300" r:id="rId28"/>
    <p:sldId id="318" r:id="rId29"/>
    <p:sldId id="302" r:id="rId30"/>
    <p:sldId id="303" r:id="rId31"/>
    <p:sldId id="304" r:id="rId32"/>
    <p:sldId id="310" r:id="rId33"/>
    <p:sldId id="308" r:id="rId34"/>
    <p:sldId id="314" r:id="rId35"/>
    <p:sldId id="261" r:id="rId36"/>
    <p:sldId id="263" r:id="rId37"/>
    <p:sldId id="262"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FD485"/>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286C2-40CF-4B70-95C4-2BE6995C30D5}" v="55" dt="2023-09-23T11:34:3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3302" autoAdjust="0"/>
  </p:normalViewPr>
  <p:slideViewPr>
    <p:cSldViewPr snapToGrid="0">
      <p:cViewPr varScale="1">
        <p:scale>
          <a:sx n="86" d="100"/>
          <a:sy n="86" d="100"/>
        </p:scale>
        <p:origin x="88" y="6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Ottavi" userId="cc80c60a-c19b-49bc-90b8-3f48842d83ae" providerId="ADAL" clId="{F3B286C2-40CF-4B70-95C4-2BE6995C30D5}"/>
    <pc:docChg chg="undo custSel addSld delSld modSld addMainMaster delMainMaster modMainMaster">
      <pc:chgData name="Leonardo D'Ottavi" userId="cc80c60a-c19b-49bc-90b8-3f48842d83ae" providerId="ADAL" clId="{F3B286C2-40CF-4B70-95C4-2BE6995C30D5}" dt="2023-09-23T11:35:39.106" v="126" actId="115"/>
      <pc:docMkLst>
        <pc:docMk/>
      </pc:docMkLst>
      <pc:sldChg chg="addSp delSp modSp mod setBg">
        <pc:chgData name="Leonardo D'Ottavi" userId="cc80c60a-c19b-49bc-90b8-3f48842d83ae" providerId="ADAL" clId="{F3B286C2-40CF-4B70-95C4-2BE6995C30D5}" dt="2023-09-23T11:35:39.106" v="126" actId="115"/>
        <pc:sldMkLst>
          <pc:docMk/>
          <pc:sldMk cId="4048011530" sldId="256"/>
        </pc:sldMkLst>
        <pc:spChg chg="mod">
          <ac:chgData name="Leonardo D'Ottavi" userId="cc80c60a-c19b-49bc-90b8-3f48842d83ae" providerId="ADAL" clId="{F3B286C2-40CF-4B70-95C4-2BE6995C30D5}" dt="2023-09-23T11:35:30.329" v="124" actId="1076"/>
          <ac:spMkLst>
            <pc:docMk/>
            <pc:sldMk cId="4048011530" sldId="256"/>
            <ac:spMk id="2" creationId="{EE9FFB28-0C5E-7BC5-B50D-B2BFD36B73C2}"/>
          </ac:spMkLst>
        </pc:spChg>
        <pc:spChg chg="mod">
          <ac:chgData name="Leonardo D'Ottavi" userId="cc80c60a-c19b-49bc-90b8-3f48842d83ae" providerId="ADAL" clId="{F3B286C2-40CF-4B70-95C4-2BE6995C30D5}" dt="2023-09-23T11:35:39.106" v="126" actId="115"/>
          <ac:spMkLst>
            <pc:docMk/>
            <pc:sldMk cId="4048011530" sldId="256"/>
            <ac:spMk id="4" creationId="{85EEF748-57F5-4028-90F4-77E329679381}"/>
          </ac:spMkLst>
        </pc:spChg>
        <pc:spChg chg="add del">
          <ac:chgData name="Leonardo D'Ottavi" userId="cc80c60a-c19b-49bc-90b8-3f48842d83ae" providerId="ADAL" clId="{F3B286C2-40CF-4B70-95C4-2BE6995C30D5}" dt="2023-09-23T08:53:08.428" v="6" actId="26606"/>
          <ac:spMkLst>
            <pc:docMk/>
            <pc:sldMk cId="4048011530" sldId="256"/>
            <ac:spMk id="9" creationId="{47942995-B07F-4636-9A06-C6A104B260A8}"/>
          </ac:spMkLst>
        </pc:spChg>
        <pc:spChg chg="add del">
          <ac:chgData name="Leonardo D'Ottavi" userId="cc80c60a-c19b-49bc-90b8-3f48842d83ae" providerId="ADAL" clId="{F3B286C2-40CF-4B70-95C4-2BE6995C30D5}" dt="2023-09-23T08:53:08.428" v="6" actId="26606"/>
          <ac:spMkLst>
            <pc:docMk/>
            <pc:sldMk cId="4048011530" sldId="256"/>
            <ac:spMk id="16" creationId="{B81933D1-5615-42C7-9C0B-4EB7105CCE2D}"/>
          </ac:spMkLst>
        </pc:spChg>
        <pc:spChg chg="add del">
          <ac:chgData name="Leonardo D'Ottavi" userId="cc80c60a-c19b-49bc-90b8-3f48842d83ae" providerId="ADAL" clId="{F3B286C2-40CF-4B70-95C4-2BE6995C30D5}" dt="2023-09-23T08:53:08.428" v="6" actId="26606"/>
          <ac:spMkLst>
            <pc:docMk/>
            <pc:sldMk cId="4048011530" sldId="256"/>
            <ac:spMk id="18" creationId="{19C9EAEA-39D0-4B0E-A0EB-51E7B26740B1}"/>
          </ac:spMkLst>
        </pc:spChg>
        <pc:grpChg chg="add del">
          <ac:chgData name="Leonardo D'Ottavi" userId="cc80c60a-c19b-49bc-90b8-3f48842d83ae" providerId="ADAL" clId="{F3B286C2-40CF-4B70-95C4-2BE6995C30D5}" dt="2023-09-23T08:53:08.428" v="6" actId="26606"/>
          <ac:grpSpMkLst>
            <pc:docMk/>
            <pc:sldMk cId="4048011530" sldId="256"/>
            <ac:grpSpMk id="11" creationId="{032D8612-31EB-44CF-A1D0-14FD4C705424}"/>
          </ac:grpSpMkLst>
        </pc:grpChg>
        <pc:picChg chg="add del mod">
          <ac:chgData name="Leonardo D'Ottavi" userId="cc80c60a-c19b-49bc-90b8-3f48842d83ae" providerId="ADAL" clId="{F3B286C2-40CF-4B70-95C4-2BE6995C30D5}" dt="2023-09-23T08:52:47.876" v="4" actId="478"/>
          <ac:picMkLst>
            <pc:docMk/>
            <pc:sldMk cId="4048011530" sldId="256"/>
            <ac:picMk id="5" creationId="{510B7F1B-952A-898F-4BFB-AF51BD8F95D8}"/>
          </ac:picMkLst>
        </pc:picChg>
        <pc:picChg chg="add del mod">
          <ac:chgData name="Leonardo D'Ottavi" userId="cc80c60a-c19b-49bc-90b8-3f48842d83ae" providerId="ADAL" clId="{F3B286C2-40CF-4B70-95C4-2BE6995C30D5}" dt="2023-09-23T11:15:49.017" v="21"/>
          <ac:picMkLst>
            <pc:docMk/>
            <pc:sldMk cId="4048011530" sldId="256"/>
            <ac:picMk id="5" creationId="{707BAE5A-D956-FA4D-4E3E-95F954469688}"/>
          </ac:picMkLst>
        </pc:picChg>
      </pc:sldChg>
      <pc:sldChg chg="add del">
        <pc:chgData name="Leonardo D'Ottavi" userId="cc80c60a-c19b-49bc-90b8-3f48842d83ae" providerId="ADAL" clId="{F3B286C2-40CF-4B70-95C4-2BE6995C30D5}" dt="2023-09-23T08:54:50.429" v="10" actId="47"/>
        <pc:sldMkLst>
          <pc:docMk/>
          <pc:sldMk cId="1221883348" sldId="258"/>
        </pc:sldMkLst>
      </pc:sldChg>
      <pc:sldChg chg="new del">
        <pc:chgData name="Leonardo D'Ottavi" userId="cc80c60a-c19b-49bc-90b8-3f48842d83ae" providerId="ADAL" clId="{F3B286C2-40CF-4B70-95C4-2BE6995C30D5}" dt="2023-09-23T08:54:49.926" v="9" actId="680"/>
        <pc:sldMkLst>
          <pc:docMk/>
          <pc:sldMk cId="3601049623" sldId="265"/>
        </pc:sldMkLst>
      </pc:sldChg>
      <pc:sldMasterChg chg="modSp del mod delSldLayout">
        <pc:chgData name="Leonardo D'Ottavi" userId="cc80c60a-c19b-49bc-90b8-3f48842d83ae" providerId="ADAL" clId="{F3B286C2-40CF-4B70-95C4-2BE6995C30D5}" dt="2023-09-23T08:59:26.125" v="19" actId="6013"/>
        <pc:sldMasterMkLst>
          <pc:docMk/>
          <pc:sldMasterMk cId="726891007" sldId="2147483660"/>
        </pc:sldMasterMkLst>
        <pc:picChg chg="mod">
          <ac:chgData name="Leonardo D'Ottavi" userId="cc80c60a-c19b-49bc-90b8-3f48842d83ae" providerId="ADAL" clId="{F3B286C2-40CF-4B70-95C4-2BE6995C30D5}" dt="2023-09-23T08:59:01.779" v="18" actId="1076"/>
          <ac:picMkLst>
            <pc:docMk/>
            <pc:sldMasterMk cId="726891007" sldId="2147483660"/>
            <ac:picMk id="9" creationId="{21EBF50F-5D1D-409E-88D8-03D976F8D979}"/>
          </ac:picMkLst>
        </pc:picChg>
        <pc:sldLayoutChg chg="del">
          <pc:chgData name="Leonardo D'Ottavi" userId="cc80c60a-c19b-49bc-90b8-3f48842d83ae" providerId="ADAL" clId="{F3B286C2-40CF-4B70-95C4-2BE6995C30D5}" dt="2023-09-23T08:59:26.125" v="19" actId="6013"/>
          <pc:sldLayoutMkLst>
            <pc:docMk/>
            <pc:sldMasterMk cId="726891007" sldId="2147483660"/>
            <pc:sldLayoutMk cId="480192911" sldId="2147483661"/>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27681546" sldId="2147483662"/>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2962498" sldId="2147483663"/>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05686122" sldId="2147483664"/>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42878811" sldId="2147483665"/>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865327877" sldId="2147483666"/>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929452542" sldId="2147483667"/>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92963263" sldId="2147483668"/>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15223914" sldId="2147483669"/>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755338564" sldId="2147483670"/>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052932651" sldId="2147483671"/>
          </pc:sldLayoutMkLst>
        </pc:sldLayoutChg>
      </pc:sldMasterChg>
      <pc:sldMasterChg chg="modSp mod modSldLayout">
        <pc:chgData name="Leonardo D'Ottavi" userId="cc80c60a-c19b-49bc-90b8-3f48842d83ae" providerId="ADAL" clId="{F3B286C2-40CF-4B70-95C4-2BE6995C30D5}" dt="2023-09-23T11:31:57.740" v="99" actId="207"/>
        <pc:sldMasterMkLst>
          <pc:docMk/>
          <pc:sldMasterMk cId="3523896855" sldId="2147483672"/>
        </pc:sldMasterMkLst>
        <pc:spChg chg="mod">
          <ac:chgData name="Leonardo D'Ottavi" userId="cc80c60a-c19b-49bc-90b8-3f48842d83ae" providerId="ADAL" clId="{F3B286C2-40CF-4B70-95C4-2BE6995C30D5}" dt="2023-09-23T11:31:12.607" v="90" actId="207"/>
          <ac:spMkLst>
            <pc:docMk/>
            <pc:sldMasterMk cId="3523896855" sldId="2147483672"/>
            <ac:spMk id="2" creationId="{193C5AD0-FE2E-4D86-A507-E86907BB18D5}"/>
          </ac:spMkLst>
        </pc:spChg>
        <pc:spChg chg="mod">
          <ac:chgData name="Leonardo D'Ottavi" userId="cc80c60a-c19b-49bc-90b8-3f48842d83ae" providerId="ADAL" clId="{F3B286C2-40CF-4B70-95C4-2BE6995C30D5}" dt="2023-09-23T11:31:15.863" v="91" actId="207"/>
          <ac:spMkLst>
            <pc:docMk/>
            <pc:sldMasterMk cId="3523896855" sldId="2147483672"/>
            <ac:spMk id="3" creationId="{C821791A-A567-4377-ABF1-F28ADCB7524D}"/>
          </ac:spMkLst>
        </pc:spChg>
        <pc:spChg chg="mod">
          <ac:chgData name="Leonardo D'Ottavi" userId="cc80c60a-c19b-49bc-90b8-3f48842d83ae" providerId="ADAL" clId="{F3B286C2-40CF-4B70-95C4-2BE6995C30D5}" dt="2023-09-23T11:20:26.665" v="38" actId="692"/>
          <ac:spMkLst>
            <pc:docMk/>
            <pc:sldMasterMk cId="3523896855" sldId="2147483672"/>
            <ac:spMk id="7" creationId="{B4F1C049-6E41-4F28-8D79-231F45AC5418}"/>
          </ac:spMkLst>
        </pc:spChg>
        <pc:sldLayoutChg chg="modSp mod">
          <pc:chgData name="Leonardo D'Ottavi" userId="cc80c60a-c19b-49bc-90b8-3f48842d83ae" providerId="ADAL" clId="{F3B286C2-40CF-4B70-95C4-2BE6995C30D5}" dt="2023-09-23T11:31:21.199" v="92" actId="207"/>
          <pc:sldLayoutMkLst>
            <pc:docMk/>
            <pc:sldMasterMk cId="3523896855" sldId="2147483672"/>
            <pc:sldLayoutMk cId="2658953610" sldId="2147483673"/>
          </pc:sldLayoutMkLst>
          <pc:spChg chg="mod">
            <ac:chgData name="Leonardo D'Ottavi" userId="cc80c60a-c19b-49bc-90b8-3f48842d83ae" providerId="ADAL" clId="{F3B286C2-40CF-4B70-95C4-2BE6995C30D5}" dt="2023-09-23T11:31:21.199" v="92" actId="207"/>
            <ac:spMkLst>
              <pc:docMk/>
              <pc:sldMasterMk cId="3523896855" sldId="2147483672"/>
              <pc:sldLayoutMk cId="2658953610" sldId="2147483673"/>
              <ac:spMk id="9" creationId="{974020F4-9E0A-40BD-8784-A68D91CBF059}"/>
            </ac:spMkLst>
          </pc:spChg>
        </pc:sldLayoutChg>
        <pc:sldLayoutChg chg="modSp mod">
          <pc:chgData name="Leonardo D'Ottavi" userId="cc80c60a-c19b-49bc-90b8-3f48842d83ae" providerId="ADAL" clId="{F3B286C2-40CF-4B70-95C4-2BE6995C30D5}" dt="2023-09-23T11:31:28.012" v="93" actId="207"/>
          <pc:sldLayoutMkLst>
            <pc:docMk/>
            <pc:sldMasterMk cId="3523896855" sldId="2147483672"/>
            <pc:sldLayoutMk cId="2246832400" sldId="2147483675"/>
          </pc:sldLayoutMkLst>
          <pc:spChg chg="mod">
            <ac:chgData name="Leonardo D'Ottavi" userId="cc80c60a-c19b-49bc-90b8-3f48842d83ae" providerId="ADAL" clId="{F3B286C2-40CF-4B70-95C4-2BE6995C30D5}" dt="2023-09-23T11:31:28.012" v="93" actId="207"/>
            <ac:spMkLst>
              <pc:docMk/>
              <pc:sldMasterMk cId="3523896855" sldId="2147483672"/>
              <pc:sldLayoutMk cId="2246832400" sldId="2147483675"/>
              <ac:spMk id="8" creationId="{8C1A526D-BDB6-48B9-BE01-73554F395FF1}"/>
            </ac:spMkLst>
          </pc:spChg>
        </pc:sldLayoutChg>
        <pc:sldLayoutChg chg="modSp mod">
          <pc:chgData name="Leonardo D'Ottavi" userId="cc80c60a-c19b-49bc-90b8-3f48842d83ae" providerId="ADAL" clId="{F3B286C2-40CF-4B70-95C4-2BE6995C30D5}" dt="2023-09-23T11:31:34.099" v="95" actId="207"/>
          <pc:sldLayoutMkLst>
            <pc:docMk/>
            <pc:sldMasterMk cId="3523896855" sldId="2147483672"/>
            <pc:sldLayoutMk cId="2819150805" sldId="2147483680"/>
          </pc:sldLayoutMkLst>
          <pc:spChg chg="mod">
            <ac:chgData name="Leonardo D'Ottavi" userId="cc80c60a-c19b-49bc-90b8-3f48842d83ae" providerId="ADAL" clId="{F3B286C2-40CF-4B70-95C4-2BE6995C30D5}" dt="2023-09-23T11:31:34.099" v="95" actId="207"/>
            <ac:spMkLst>
              <pc:docMk/>
              <pc:sldMasterMk cId="3523896855" sldId="2147483672"/>
              <pc:sldLayoutMk cId="2819150805" sldId="2147483680"/>
              <ac:spMk id="2" creationId="{2E577963-0FD6-4635-A1A8-B7BCF35F3DB8}"/>
            </ac:spMkLst>
          </pc:spChg>
          <pc:spChg chg="mod">
            <ac:chgData name="Leonardo D'Ottavi" userId="cc80c60a-c19b-49bc-90b8-3f48842d83ae" providerId="ADAL" clId="{F3B286C2-40CF-4B70-95C4-2BE6995C30D5}" dt="2023-09-23T11:31:31.978" v="94" actId="207"/>
            <ac:spMkLst>
              <pc:docMk/>
              <pc:sldMasterMk cId="3523896855" sldId="2147483672"/>
              <pc:sldLayoutMk cId="2819150805" sldId="2147483680"/>
              <ac:spMk id="9" creationId="{3F1D8162-967F-491C-8075-478356124555}"/>
            </ac:spMkLst>
          </pc:spChg>
        </pc:sldLayoutChg>
        <pc:sldLayoutChg chg="modSp mod">
          <pc:chgData name="Leonardo D'Ottavi" userId="cc80c60a-c19b-49bc-90b8-3f48842d83ae" providerId="ADAL" clId="{F3B286C2-40CF-4B70-95C4-2BE6995C30D5}" dt="2023-09-23T11:31:57.740" v="99" actId="207"/>
          <pc:sldLayoutMkLst>
            <pc:docMk/>
            <pc:sldMasterMk cId="3523896855" sldId="2147483672"/>
            <pc:sldLayoutMk cId="1392561704" sldId="2147483681"/>
          </pc:sldLayoutMkLst>
          <pc:spChg chg="mod">
            <ac:chgData name="Leonardo D'Ottavi" userId="cc80c60a-c19b-49bc-90b8-3f48842d83ae" providerId="ADAL" clId="{F3B286C2-40CF-4B70-95C4-2BE6995C30D5}" dt="2023-09-23T11:31:57.740" v="99" actId="207"/>
            <ac:spMkLst>
              <pc:docMk/>
              <pc:sldMasterMk cId="3523896855" sldId="2147483672"/>
              <pc:sldLayoutMk cId="1392561704" sldId="2147483681"/>
              <ac:spMk id="2" creationId="{025C9793-0D22-47FF-B7AF-15663D5AAA52}"/>
            </ac:spMkLst>
          </pc:spChg>
          <pc:spChg chg="mod">
            <ac:chgData name="Leonardo D'Ottavi" userId="cc80c60a-c19b-49bc-90b8-3f48842d83ae" providerId="ADAL" clId="{F3B286C2-40CF-4B70-95C4-2BE6995C30D5}" dt="2023-09-23T11:31:54.352" v="98" actId="207"/>
            <ac:spMkLst>
              <pc:docMk/>
              <pc:sldMasterMk cId="3523896855" sldId="2147483672"/>
              <pc:sldLayoutMk cId="1392561704" sldId="2147483681"/>
              <ac:spMk id="9" creationId="{E5B1B50D-5827-411C-8C68-4B6FEA76FB11}"/>
            </ac:spMkLst>
          </pc:spChg>
        </pc:sldLayoutChg>
        <pc:sldLayoutChg chg="modSp mod">
          <pc:chgData name="Leonardo D'Ottavi" userId="cc80c60a-c19b-49bc-90b8-3f48842d83ae" providerId="ADAL" clId="{F3B286C2-40CF-4B70-95C4-2BE6995C30D5}" dt="2023-09-23T11:31:41.509" v="97" actId="207"/>
          <pc:sldLayoutMkLst>
            <pc:docMk/>
            <pc:sldMasterMk cId="3523896855" sldId="2147483672"/>
            <pc:sldLayoutMk cId="2805963765" sldId="2147483683"/>
          </pc:sldLayoutMkLst>
          <pc:spChg chg="mod">
            <ac:chgData name="Leonardo D'Ottavi" userId="cc80c60a-c19b-49bc-90b8-3f48842d83ae" providerId="ADAL" clId="{F3B286C2-40CF-4B70-95C4-2BE6995C30D5}" dt="2023-09-23T11:31:41.509" v="97" actId="207"/>
            <ac:spMkLst>
              <pc:docMk/>
              <pc:sldMasterMk cId="3523896855" sldId="2147483672"/>
              <pc:sldLayoutMk cId="2805963765" sldId="2147483683"/>
              <ac:spMk id="2" creationId="{83D8386C-D3E1-4E69-B768-5BEB28C40A40}"/>
            </ac:spMkLst>
          </pc:spChg>
          <pc:spChg chg="mod">
            <ac:chgData name="Leonardo D'Ottavi" userId="cc80c60a-c19b-49bc-90b8-3f48842d83ae" providerId="ADAL" clId="{F3B286C2-40CF-4B70-95C4-2BE6995C30D5}" dt="2023-09-23T11:31:39.079" v="96" actId="207"/>
            <ac:spMkLst>
              <pc:docMk/>
              <pc:sldMasterMk cId="3523896855" sldId="2147483672"/>
              <pc:sldLayoutMk cId="2805963765" sldId="2147483683"/>
              <ac:spMk id="6" creationId="{9EE02F72-0479-433E-8790-EFB53CB0BF09}"/>
            </ac:spMkLst>
          </pc:spChg>
        </pc:sldLayoutChg>
      </pc:sldMasterChg>
      <pc:sldMasterChg chg="setBg modSldLayout">
        <pc:chgData name="Leonardo D'Ottavi" userId="cc80c60a-c19b-49bc-90b8-3f48842d83ae" providerId="ADAL" clId="{F3B286C2-40CF-4B70-95C4-2BE6995C30D5}" dt="2023-09-23T11:34:53.575" v="121" actId="478"/>
        <pc:sldMasterMkLst>
          <pc:docMk/>
          <pc:sldMasterMk cId="1506542201" sldId="2147483684"/>
        </pc:sldMasterMkLst>
        <pc:sldLayoutChg chg="setBg">
          <pc:chgData name="Leonardo D'Ottavi" userId="cc80c60a-c19b-49bc-90b8-3f48842d83ae" providerId="ADAL" clId="{F3B286C2-40CF-4B70-95C4-2BE6995C30D5}" dt="2023-09-23T11:21:06.859" v="42"/>
          <pc:sldLayoutMkLst>
            <pc:docMk/>
            <pc:sldMasterMk cId="1506542201" sldId="2147483684"/>
            <pc:sldLayoutMk cId="3455647092" sldId="2147483685"/>
          </pc:sldLayoutMkLst>
        </pc:sldLayoutChg>
        <pc:sldLayoutChg chg="modSp mod">
          <pc:chgData name="Leonardo D'Ottavi" userId="cc80c60a-c19b-49bc-90b8-3f48842d83ae" providerId="ADAL" clId="{F3B286C2-40CF-4B70-95C4-2BE6995C30D5}" dt="2023-09-23T11:32:54.554" v="107" actId="207"/>
          <pc:sldLayoutMkLst>
            <pc:docMk/>
            <pc:sldMasterMk cId="1506542201" sldId="2147483684"/>
            <pc:sldLayoutMk cId="798812372" sldId="2147483697"/>
          </pc:sldLayoutMkLst>
          <pc:spChg chg="mod">
            <ac:chgData name="Leonardo D'Ottavi" userId="cc80c60a-c19b-49bc-90b8-3f48842d83ae" providerId="ADAL" clId="{F3B286C2-40CF-4B70-95C4-2BE6995C30D5}" dt="2023-09-23T11:32:54.554" v="107" actId="207"/>
            <ac:spMkLst>
              <pc:docMk/>
              <pc:sldMasterMk cId="1506542201" sldId="2147483684"/>
              <pc:sldLayoutMk cId="798812372" sldId="2147483697"/>
              <ac:spMk id="3" creationId="{3BC52BE1-DA7B-4B4B-A750-43DC5BAFD8E7}"/>
            </ac:spMkLst>
          </pc:spChg>
        </pc:sldLayoutChg>
        <pc:sldLayoutChg chg="setBg">
          <pc:chgData name="Leonardo D'Ottavi" userId="cc80c60a-c19b-49bc-90b8-3f48842d83ae" providerId="ADAL" clId="{F3B286C2-40CF-4B70-95C4-2BE6995C30D5}" dt="2023-09-23T11:22:12.274" v="52"/>
          <pc:sldLayoutMkLst>
            <pc:docMk/>
            <pc:sldMasterMk cId="1506542201" sldId="2147483684"/>
            <pc:sldLayoutMk cId="2049727950" sldId="2147483698"/>
          </pc:sldLayoutMkLst>
        </pc:sldLayoutChg>
        <pc:sldLayoutChg chg="addSp delSp modSp mod">
          <pc:chgData name="Leonardo D'Ottavi" userId="cc80c60a-c19b-49bc-90b8-3f48842d83ae" providerId="ADAL" clId="{F3B286C2-40CF-4B70-95C4-2BE6995C30D5}" dt="2023-09-23T11:34:53.575" v="121" actId="478"/>
          <pc:sldLayoutMkLst>
            <pc:docMk/>
            <pc:sldMasterMk cId="1506542201" sldId="2147483684"/>
            <pc:sldLayoutMk cId="3057511357" sldId="2147483699"/>
          </pc:sldLayoutMkLst>
          <pc:spChg chg="del mod">
            <ac:chgData name="Leonardo D'Ottavi" userId="cc80c60a-c19b-49bc-90b8-3f48842d83ae" providerId="ADAL" clId="{F3B286C2-40CF-4B70-95C4-2BE6995C30D5}" dt="2023-09-23T11:34:53.575" v="121" actId="478"/>
            <ac:spMkLst>
              <pc:docMk/>
              <pc:sldMasterMk cId="1506542201" sldId="2147483684"/>
              <pc:sldLayoutMk cId="3057511357" sldId="2147483699"/>
              <ac:spMk id="4" creationId="{6B34FBF1-8022-4793-BD04-5A3F2FAB2B51}"/>
            </ac:spMkLst>
          </pc:sp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5" creationId="{13CBCB05-3F96-488C-A71D-1C49D39D012A}"/>
            </ac:picMkLst>
          </pc:picChg>
          <pc:picChg chg="del">
            <ac:chgData name="Leonardo D'Ottavi" userId="cc80c60a-c19b-49bc-90b8-3f48842d83ae" providerId="ADAL" clId="{F3B286C2-40CF-4B70-95C4-2BE6995C30D5}" dt="2023-09-23T11:33:35.485" v="112" actId="478"/>
            <ac:picMkLst>
              <pc:docMk/>
              <pc:sldMasterMk cId="1506542201" sldId="2147483684"/>
              <pc:sldLayoutMk cId="3057511357" sldId="2147483699"/>
              <ac:picMk id="6" creationId="{BCFE3653-3022-AF1D-CEB6-20C642CC08FB}"/>
            </ac:picMkLst>
          </pc:picChg>
          <pc:picChg chg="del">
            <ac:chgData name="Leonardo D'Ottavi" userId="cc80c60a-c19b-49bc-90b8-3f48842d83ae" providerId="ADAL" clId="{F3B286C2-40CF-4B70-95C4-2BE6995C30D5}" dt="2023-09-23T11:33:34.674" v="111" actId="478"/>
            <ac:picMkLst>
              <pc:docMk/>
              <pc:sldMasterMk cId="1506542201" sldId="2147483684"/>
              <pc:sldLayoutMk cId="3057511357" sldId="2147483699"/>
              <ac:picMk id="7" creationId="{3500FD08-C7F9-B0DB-C8EA-A4870A530AB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8" creationId="{B7AAAA29-488D-26E0-5D4E-036F1B6BA569}"/>
            </ac:picMkLst>
          </pc:picChg>
          <pc:picChg chg="add del mod ord">
            <ac:chgData name="Leonardo D'Ottavi" userId="cc80c60a-c19b-49bc-90b8-3f48842d83ae" providerId="ADAL" clId="{F3B286C2-40CF-4B70-95C4-2BE6995C30D5}" dt="2023-09-23T11:34:20.161" v="117" actId="478"/>
            <ac:picMkLst>
              <pc:docMk/>
              <pc:sldMasterMk cId="1506542201" sldId="2147483684"/>
              <pc:sldLayoutMk cId="3057511357" sldId="2147483699"/>
              <ac:picMk id="9" creationId="{0A74BF77-E666-619A-329F-226F989948B9}"/>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 creationId="{F7C3ECC6-7999-20CB-1E73-DCD3410AB03C}"/>
            </ac:picMkLst>
          </pc:picChg>
          <pc:picChg chg="del">
            <ac:chgData name="Leonardo D'Ottavi" userId="cc80c60a-c19b-49bc-90b8-3f48842d83ae" providerId="ADAL" clId="{F3B286C2-40CF-4B70-95C4-2BE6995C30D5}" dt="2023-09-23T11:34:03.722" v="116" actId="478"/>
            <ac:picMkLst>
              <pc:docMk/>
              <pc:sldMasterMk cId="1506542201" sldId="2147483684"/>
              <pc:sldLayoutMk cId="3057511357" sldId="2147483699"/>
              <ac:picMk id="11" creationId="{2BC806B2-3C63-4BEF-AAE6-CFCC7F13DAED}"/>
            </ac:picMkLst>
          </pc:picChg>
          <pc:picChg chg="add mod ord">
            <ac:chgData name="Leonardo D'Ottavi" userId="cc80c60a-c19b-49bc-90b8-3f48842d83ae" providerId="ADAL" clId="{F3B286C2-40CF-4B70-95C4-2BE6995C30D5}" dt="2023-09-23T11:34:39.363" v="119" actId="167"/>
            <ac:picMkLst>
              <pc:docMk/>
              <pc:sldMasterMk cId="1506542201" sldId="2147483684"/>
              <pc:sldLayoutMk cId="3057511357" sldId="2147483699"/>
              <ac:picMk id="13" creationId="{3632B38E-D157-58A9-D1D0-BB83C584B10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4" creationId="{62A7FEF5-5484-4C20-8138-09038258F2A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5" creationId="{81682E7F-7038-D848-6158-8EC32D01FCC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21" creationId="{C8E6F388-7C62-4230-8DC6-8218AD2A8014}"/>
            </ac:picMkLst>
          </pc:picChg>
          <pc:picChg chg="del">
            <ac:chgData name="Leonardo D'Ottavi" userId="cc80c60a-c19b-49bc-90b8-3f48842d83ae" providerId="ADAL" clId="{F3B286C2-40CF-4B70-95C4-2BE6995C30D5}" dt="2023-09-23T11:33:32.913" v="109" actId="478"/>
            <ac:picMkLst>
              <pc:docMk/>
              <pc:sldMasterMk cId="1506542201" sldId="2147483684"/>
              <pc:sldLayoutMk cId="3057511357" sldId="2147483699"/>
              <ac:picMk id="1026" creationId="{AF9AE9A5-9D37-424D-BBCD-42A0D138F4AF}"/>
            </ac:picMkLst>
          </pc:picChg>
          <pc:picChg chg="del">
            <ac:chgData name="Leonardo D'Ottavi" userId="cc80c60a-c19b-49bc-90b8-3f48842d83ae" providerId="ADAL" clId="{F3B286C2-40CF-4B70-95C4-2BE6995C30D5}" dt="2023-09-23T11:33:33.768" v="110" actId="478"/>
            <ac:picMkLst>
              <pc:docMk/>
              <pc:sldMasterMk cId="1506542201" sldId="2147483684"/>
              <pc:sldLayoutMk cId="3057511357" sldId="2147483699"/>
              <ac:picMk id="1028" creationId="{08063242-8DA3-4351-8A3E-762F76211B3C}"/>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42" creationId="{92F69BD2-A13C-4E1D-8485-4376D40F6587}"/>
            </ac:picMkLst>
          </pc:picChg>
        </pc:sldLayoutChg>
        <pc:sldLayoutChg chg="addSp delSp modSp mod setBg">
          <pc:chgData name="Leonardo D'Ottavi" userId="cc80c60a-c19b-49bc-90b8-3f48842d83ae" providerId="ADAL" clId="{F3B286C2-40CF-4B70-95C4-2BE6995C30D5}" dt="2023-09-23T11:30:38.058" v="88" actId="1076"/>
          <pc:sldLayoutMkLst>
            <pc:docMk/>
            <pc:sldMasterMk cId="1506542201" sldId="2147483684"/>
            <pc:sldLayoutMk cId="3929018980" sldId="2147483700"/>
          </pc:sldLayoutMkLst>
          <pc:spChg chg="mod">
            <ac:chgData name="Leonardo D'Ottavi" userId="cc80c60a-c19b-49bc-90b8-3f48842d83ae" providerId="ADAL" clId="{F3B286C2-40CF-4B70-95C4-2BE6995C30D5}" dt="2023-09-23T11:30:38.058" v="88" actId="1076"/>
            <ac:spMkLst>
              <pc:docMk/>
              <pc:sldMasterMk cId="1506542201" sldId="2147483684"/>
              <pc:sldLayoutMk cId="3929018980" sldId="2147483700"/>
              <ac:spMk id="11" creationId="{00000000-0000-0000-0000-000000000000}"/>
            </ac:spMkLst>
          </pc:spChg>
          <pc:picChg chg="add del mod ord">
            <ac:chgData name="Leonardo D'Ottavi" userId="cc80c60a-c19b-49bc-90b8-3f48842d83ae" providerId="ADAL" clId="{F3B286C2-40CF-4B70-95C4-2BE6995C30D5}" dt="2023-09-23T11:29:29.218" v="76" actId="478"/>
            <ac:picMkLst>
              <pc:docMk/>
              <pc:sldMasterMk cId="1506542201" sldId="2147483684"/>
              <pc:sldLayoutMk cId="3929018980" sldId="2147483700"/>
              <ac:picMk id="3" creationId="{D3ACC163-4A48-8675-DE68-4D95FA977B00}"/>
            </ac:picMkLst>
          </pc:picChg>
          <pc:picChg chg="del mod">
            <ac:chgData name="Leonardo D'Ottavi" userId="cc80c60a-c19b-49bc-90b8-3f48842d83ae" providerId="ADAL" clId="{F3B286C2-40CF-4B70-95C4-2BE6995C30D5}" dt="2023-09-23T11:23:59.771" v="57" actId="478"/>
            <ac:picMkLst>
              <pc:docMk/>
              <pc:sldMasterMk cId="1506542201" sldId="2147483684"/>
              <pc:sldLayoutMk cId="3929018980" sldId="2147483700"/>
              <ac:picMk id="4" creationId="{2768BF0B-EC18-42A2-B7AD-CA6343F741BC}"/>
            </ac:picMkLst>
          </pc:picChg>
          <pc:picChg chg="add del mod">
            <ac:chgData name="Leonardo D'Ottavi" userId="cc80c60a-c19b-49bc-90b8-3f48842d83ae" providerId="ADAL" clId="{F3B286C2-40CF-4B70-95C4-2BE6995C30D5}" dt="2023-09-23T11:29:41.922" v="78"/>
            <ac:picMkLst>
              <pc:docMk/>
              <pc:sldMasterMk cId="1506542201" sldId="2147483684"/>
              <pc:sldLayoutMk cId="3929018980" sldId="2147483700"/>
              <ac:picMk id="6" creationId="{09DA9C14-2973-5726-300E-F6BEB0B9C7BA}"/>
            </ac:picMkLst>
          </pc:picChg>
          <pc:picChg chg="add mod ord modCrop">
            <ac:chgData name="Leonardo D'Ottavi" userId="cc80c60a-c19b-49bc-90b8-3f48842d83ae" providerId="ADAL" clId="{F3B286C2-40CF-4B70-95C4-2BE6995C30D5}" dt="2023-09-23T11:30:32.347" v="87" actId="167"/>
            <ac:picMkLst>
              <pc:docMk/>
              <pc:sldMasterMk cId="1506542201" sldId="2147483684"/>
              <pc:sldLayoutMk cId="3929018980" sldId="2147483700"/>
              <ac:picMk id="8" creationId="{5A6189CE-B4AF-6F03-F047-C74B0067860F}"/>
            </ac:picMkLst>
          </pc:picChg>
        </pc:sldLayoutChg>
        <pc:sldLayoutChg chg="modSp mod">
          <pc:chgData name="Leonardo D'Ottavi" userId="cc80c60a-c19b-49bc-90b8-3f48842d83ae" providerId="ADAL" clId="{F3B286C2-40CF-4B70-95C4-2BE6995C30D5}" dt="2023-09-23T11:21:29.156" v="47" actId="207"/>
          <pc:sldLayoutMkLst>
            <pc:docMk/>
            <pc:sldMasterMk cId="1506542201" sldId="2147483684"/>
            <pc:sldLayoutMk cId="3872774172" sldId="2147483703"/>
          </pc:sldLayoutMkLst>
          <pc:spChg chg="mod">
            <ac:chgData name="Leonardo D'Ottavi" userId="cc80c60a-c19b-49bc-90b8-3f48842d83ae" providerId="ADAL" clId="{F3B286C2-40CF-4B70-95C4-2BE6995C30D5}" dt="2023-09-23T11:21:15.437" v="44" actId="207"/>
            <ac:spMkLst>
              <pc:docMk/>
              <pc:sldMasterMk cId="1506542201" sldId="2147483684"/>
              <pc:sldLayoutMk cId="3872774172" sldId="2147483703"/>
              <ac:spMk id="6" creationId="{C7F748ED-3297-4773-9955-327DA3AD0B33}"/>
            </ac:spMkLst>
          </pc:spChg>
          <pc:spChg chg="mod">
            <ac:chgData name="Leonardo D'Ottavi" userId="cc80c60a-c19b-49bc-90b8-3f48842d83ae" providerId="ADAL" clId="{F3B286C2-40CF-4B70-95C4-2BE6995C30D5}" dt="2023-09-23T11:21:29.156" v="47" actId="207"/>
            <ac:spMkLst>
              <pc:docMk/>
              <pc:sldMasterMk cId="1506542201" sldId="2147483684"/>
              <pc:sldLayoutMk cId="3872774172" sldId="2147483703"/>
              <ac:spMk id="10" creationId="{72F75EAC-49A5-42C5-A41A-271C74B54F74}"/>
            </ac:spMkLst>
          </pc:spChg>
          <pc:spChg chg="mod">
            <ac:chgData name="Leonardo D'Ottavi" userId="cc80c60a-c19b-49bc-90b8-3f48842d83ae" providerId="ADAL" clId="{F3B286C2-40CF-4B70-95C4-2BE6995C30D5}" dt="2023-09-23T11:21:19.984" v="46" actId="207"/>
            <ac:spMkLst>
              <pc:docMk/>
              <pc:sldMasterMk cId="1506542201" sldId="2147483684"/>
              <pc:sldLayoutMk cId="3872774172" sldId="2147483703"/>
              <ac:spMk id="12" creationId="{C75428D7-6ACD-4F9B-9159-66E4F87F735F}"/>
            </ac:spMkLst>
          </pc:spChg>
        </pc:sldLayoutChg>
        <pc:sldLayoutChg chg="modSp mod">
          <pc:chgData name="Leonardo D'Ottavi" userId="cc80c60a-c19b-49bc-90b8-3f48842d83ae" providerId="ADAL" clId="{F3B286C2-40CF-4B70-95C4-2BE6995C30D5}" dt="2023-09-23T11:21:42.275" v="49" actId="207"/>
          <pc:sldLayoutMkLst>
            <pc:docMk/>
            <pc:sldMasterMk cId="1506542201" sldId="2147483684"/>
            <pc:sldLayoutMk cId="779238613" sldId="2147483704"/>
          </pc:sldLayoutMkLst>
          <pc:spChg chg="mod">
            <ac:chgData name="Leonardo D'Ottavi" userId="cc80c60a-c19b-49bc-90b8-3f48842d83ae" providerId="ADAL" clId="{F3B286C2-40CF-4B70-95C4-2BE6995C30D5}" dt="2023-09-23T11:21:42.275" v="49" actId="207"/>
            <ac:spMkLst>
              <pc:docMk/>
              <pc:sldMasterMk cId="1506542201" sldId="2147483684"/>
              <pc:sldLayoutMk cId="779238613" sldId="2147483704"/>
              <ac:spMk id="10" creationId="{72F75EAC-49A5-42C5-A41A-271C74B54F74}"/>
            </ac:spMkLst>
          </pc:spChg>
        </pc:sldLayoutChg>
        <pc:sldLayoutChg chg="modSp mod">
          <pc:chgData name="Leonardo D'Ottavi" userId="cc80c60a-c19b-49bc-90b8-3f48842d83ae" providerId="ADAL" clId="{F3B286C2-40CF-4B70-95C4-2BE6995C30D5}" dt="2023-09-23T11:21:35.503" v="48" actId="207"/>
          <pc:sldLayoutMkLst>
            <pc:docMk/>
            <pc:sldMasterMk cId="1506542201" sldId="2147483684"/>
            <pc:sldLayoutMk cId="2400484775" sldId="2147483705"/>
          </pc:sldLayoutMkLst>
          <pc:spChg chg="mod">
            <ac:chgData name="Leonardo D'Ottavi" userId="cc80c60a-c19b-49bc-90b8-3f48842d83ae" providerId="ADAL" clId="{F3B286C2-40CF-4B70-95C4-2BE6995C30D5}" dt="2023-09-23T11:21:35.503" v="48" actId="207"/>
            <ac:spMkLst>
              <pc:docMk/>
              <pc:sldMasterMk cId="1506542201" sldId="2147483684"/>
              <pc:sldLayoutMk cId="2400484775" sldId="2147483705"/>
              <ac:spMk id="10" creationId="{72F75EAC-49A5-42C5-A41A-271C74B54F74}"/>
            </ac:spMkLst>
          </pc:spChg>
        </pc:sldLayoutChg>
        <pc:sldLayoutChg chg="modSp">
          <pc:chgData name="Leonardo D'Ottavi" userId="cc80c60a-c19b-49bc-90b8-3f48842d83ae" providerId="ADAL" clId="{F3B286C2-40CF-4B70-95C4-2BE6995C30D5}" dt="2023-09-23T11:22:02.469" v="51" actId="207"/>
          <pc:sldLayoutMkLst>
            <pc:docMk/>
            <pc:sldMasterMk cId="1506542201" sldId="2147483684"/>
            <pc:sldLayoutMk cId="1986377511" sldId="2147483706"/>
          </pc:sldLayoutMkLst>
          <pc:spChg chg="mod">
            <ac:chgData name="Leonardo D'Ottavi" userId="cc80c60a-c19b-49bc-90b8-3f48842d83ae" providerId="ADAL" clId="{F3B286C2-40CF-4B70-95C4-2BE6995C30D5}" dt="2023-09-23T11:22:02.469" v="51" actId="207"/>
            <ac:spMkLst>
              <pc:docMk/>
              <pc:sldMasterMk cId="1506542201" sldId="2147483684"/>
              <pc:sldLayoutMk cId="1986377511" sldId="2147483706"/>
              <ac:spMk id="6" creationId="{C7F748ED-3297-4773-9955-327DA3AD0B33}"/>
            </ac:spMkLst>
          </pc:spChg>
        </pc:sldLayoutChg>
        <pc:sldLayoutChg chg="modSp">
          <pc:chgData name="Leonardo D'Ottavi" userId="cc80c60a-c19b-49bc-90b8-3f48842d83ae" providerId="ADAL" clId="{F3B286C2-40CF-4B70-95C4-2BE6995C30D5}" dt="2023-09-23T11:21:52.652" v="50" actId="207"/>
          <pc:sldLayoutMkLst>
            <pc:docMk/>
            <pc:sldMasterMk cId="1506542201" sldId="2147483684"/>
            <pc:sldLayoutMk cId="3353300847" sldId="2147483707"/>
          </pc:sldLayoutMkLst>
          <pc:spChg chg="mod">
            <ac:chgData name="Leonardo D'Ottavi" userId="cc80c60a-c19b-49bc-90b8-3f48842d83ae" providerId="ADAL" clId="{F3B286C2-40CF-4B70-95C4-2BE6995C30D5}" dt="2023-09-23T11:21:52.652" v="50" actId="207"/>
            <ac:spMkLst>
              <pc:docMk/>
              <pc:sldMasterMk cId="1506542201" sldId="2147483684"/>
              <pc:sldLayoutMk cId="3353300847" sldId="2147483707"/>
              <ac:spMk id="6" creationId="{C7F748ED-3297-4773-9955-327DA3AD0B33}"/>
            </ac:spMkLst>
          </pc:spChg>
        </pc:sldLayoutChg>
        <pc:sldLayoutChg chg="modSp setBg">
          <pc:chgData name="Leonardo D'Ottavi" userId="cc80c60a-c19b-49bc-90b8-3f48842d83ae" providerId="ADAL" clId="{F3B286C2-40CF-4B70-95C4-2BE6995C30D5}" dt="2023-09-23T11:22:27.752" v="54" actId="207"/>
          <pc:sldLayoutMkLst>
            <pc:docMk/>
            <pc:sldMasterMk cId="1506542201" sldId="2147483684"/>
            <pc:sldLayoutMk cId="869139193" sldId="2147483732"/>
          </pc:sldLayoutMkLst>
          <pc:spChg chg="mod">
            <ac:chgData name="Leonardo D'Ottavi" userId="cc80c60a-c19b-49bc-90b8-3f48842d83ae" providerId="ADAL" clId="{F3B286C2-40CF-4B70-95C4-2BE6995C30D5}" dt="2023-09-23T11:22:27.752" v="54" actId="207"/>
            <ac:spMkLst>
              <pc:docMk/>
              <pc:sldMasterMk cId="1506542201" sldId="2147483684"/>
              <pc:sldLayoutMk cId="869139193" sldId="2147483732"/>
              <ac:spMk id="4" creationId="{A6C10EFC-5B15-4541-BF67-29984B125E7D}"/>
            </ac:spMkLst>
          </pc:spChg>
        </pc:sldLayoutChg>
      </pc:sldMasterChg>
      <pc:sldMasterChg chg="modSp mod modSldLayout">
        <pc:chgData name="Leonardo D'Ottavi" userId="cc80c60a-c19b-49bc-90b8-3f48842d83ae" providerId="ADAL" clId="{F3B286C2-40CF-4B70-95C4-2BE6995C30D5}" dt="2023-09-23T11:32:14.820" v="102" actId="207"/>
        <pc:sldMasterMkLst>
          <pc:docMk/>
          <pc:sldMasterMk cId="3940922668" sldId="2147483708"/>
        </pc:sldMasterMkLst>
        <pc:spChg chg="mod">
          <ac:chgData name="Leonardo D'Ottavi" userId="cc80c60a-c19b-49bc-90b8-3f48842d83ae" providerId="ADAL" clId="{F3B286C2-40CF-4B70-95C4-2BE6995C30D5}" dt="2023-09-23T11:19:52.067" v="33" actId="207"/>
          <ac:spMkLst>
            <pc:docMk/>
            <pc:sldMasterMk cId="3940922668" sldId="2147483708"/>
            <ac:spMk id="2" creationId="{193C5AD0-FE2E-4D86-A507-E86907BB18D5}"/>
          </ac:spMkLst>
        </pc:spChg>
        <pc:spChg chg="mod">
          <ac:chgData name="Leonardo D'Ottavi" userId="cc80c60a-c19b-49bc-90b8-3f48842d83ae" providerId="ADAL" clId="{F3B286C2-40CF-4B70-95C4-2BE6995C30D5}" dt="2023-09-23T11:19:54.037" v="34" actId="207"/>
          <ac:spMkLst>
            <pc:docMk/>
            <pc:sldMasterMk cId="3940922668" sldId="2147483708"/>
            <ac:spMk id="3" creationId="{C821791A-A567-4377-ABF1-F28ADCB7524D}"/>
          </ac:spMkLst>
        </pc:spChg>
        <pc:picChg chg="mod">
          <ac:chgData name="Leonardo D'Ottavi" userId="cc80c60a-c19b-49bc-90b8-3f48842d83ae" providerId="ADAL" clId="{F3B286C2-40CF-4B70-95C4-2BE6995C30D5}" dt="2023-09-23T11:19:47.937" v="32" actId="1076"/>
          <ac:picMkLst>
            <pc:docMk/>
            <pc:sldMasterMk cId="3940922668" sldId="2147483708"/>
            <ac:picMk id="8" creationId="{CC7B11A8-B49B-4B10-A7C4-40A2FA2540ED}"/>
          </ac:picMkLst>
        </pc:picChg>
        <pc:sldLayoutChg chg="modSp mod">
          <pc:chgData name="Leonardo D'Ottavi" userId="cc80c60a-c19b-49bc-90b8-3f48842d83ae" providerId="ADAL" clId="{F3B286C2-40CF-4B70-95C4-2BE6995C30D5}" dt="2023-09-23T11:30:55.761" v="89" actId="207"/>
          <pc:sldLayoutMkLst>
            <pc:docMk/>
            <pc:sldMasterMk cId="3940922668" sldId="2147483708"/>
            <pc:sldLayoutMk cId="429126648" sldId="2147483711"/>
          </pc:sldLayoutMkLst>
          <pc:spChg chg="mod">
            <ac:chgData name="Leonardo D'Ottavi" userId="cc80c60a-c19b-49bc-90b8-3f48842d83ae" providerId="ADAL" clId="{F3B286C2-40CF-4B70-95C4-2BE6995C30D5}" dt="2023-09-23T11:30:55.761" v="89" actId="207"/>
            <ac:spMkLst>
              <pc:docMk/>
              <pc:sldMasterMk cId="3940922668" sldId="2147483708"/>
              <pc:sldLayoutMk cId="429126648" sldId="2147483711"/>
              <ac:spMk id="8" creationId="{8C1A526D-BDB6-48B9-BE01-73554F395FF1}"/>
            </ac:spMkLst>
          </pc:spChg>
        </pc:sldLayoutChg>
        <pc:sldLayoutChg chg="modSp mod">
          <pc:chgData name="Leonardo D'Ottavi" userId="cc80c60a-c19b-49bc-90b8-3f48842d83ae" providerId="ADAL" clId="{F3B286C2-40CF-4B70-95C4-2BE6995C30D5}" dt="2023-09-23T11:32:14.820" v="102" actId="207"/>
          <pc:sldLayoutMkLst>
            <pc:docMk/>
            <pc:sldMasterMk cId="3940922668" sldId="2147483708"/>
            <pc:sldLayoutMk cId="3179626725" sldId="2147483715"/>
          </pc:sldLayoutMkLst>
          <pc:spChg chg="mod">
            <ac:chgData name="Leonardo D'Ottavi" userId="cc80c60a-c19b-49bc-90b8-3f48842d83ae" providerId="ADAL" clId="{F3B286C2-40CF-4B70-95C4-2BE6995C30D5}" dt="2023-09-23T11:32:14.820" v="102" actId="207"/>
            <ac:spMkLst>
              <pc:docMk/>
              <pc:sldMasterMk cId="3940922668" sldId="2147483708"/>
              <pc:sldLayoutMk cId="3179626725" sldId="2147483715"/>
              <ac:spMk id="5" creationId="{52777D80-3793-46C5-9B6B-BF992CAF3CCE}"/>
            </ac:spMkLst>
          </pc:spChg>
        </pc:sldLayoutChg>
        <pc:sldLayoutChg chg="modSp mod">
          <pc:chgData name="Leonardo D'Ottavi" userId="cc80c60a-c19b-49bc-90b8-3f48842d83ae" providerId="ADAL" clId="{F3B286C2-40CF-4B70-95C4-2BE6995C30D5}" dt="2023-09-23T11:32:07.025" v="101" actId="207"/>
          <pc:sldLayoutMkLst>
            <pc:docMk/>
            <pc:sldMasterMk cId="3940922668" sldId="2147483708"/>
            <pc:sldLayoutMk cId="1762056854" sldId="2147483719"/>
          </pc:sldLayoutMkLst>
          <pc:spChg chg="mod">
            <ac:chgData name="Leonardo D'Ottavi" userId="cc80c60a-c19b-49bc-90b8-3f48842d83ae" providerId="ADAL" clId="{F3B286C2-40CF-4B70-95C4-2BE6995C30D5}" dt="2023-09-23T11:32:07.025" v="101" actId="207"/>
            <ac:spMkLst>
              <pc:docMk/>
              <pc:sldMasterMk cId="3940922668" sldId="2147483708"/>
              <pc:sldLayoutMk cId="1762056854" sldId="2147483719"/>
              <ac:spMk id="2" creationId="{83D8386C-D3E1-4E69-B768-5BEB28C40A40}"/>
            </ac:spMkLst>
          </pc:spChg>
          <pc:spChg chg="mod">
            <ac:chgData name="Leonardo D'Ottavi" userId="cc80c60a-c19b-49bc-90b8-3f48842d83ae" providerId="ADAL" clId="{F3B286C2-40CF-4B70-95C4-2BE6995C30D5}" dt="2023-09-23T11:32:04.850" v="100" actId="207"/>
            <ac:spMkLst>
              <pc:docMk/>
              <pc:sldMasterMk cId="3940922668" sldId="2147483708"/>
              <pc:sldLayoutMk cId="1762056854" sldId="2147483719"/>
              <ac:spMk id="6" creationId="{9EE02F72-0479-433E-8790-EFB53CB0BF09}"/>
            </ac:spMkLst>
          </pc:spChg>
        </pc:sldLayoutChg>
      </pc:sldMasterChg>
      <pc:sldMasterChg chg="modSp mod modSldLayout">
        <pc:chgData name="Leonardo D'Ottavi" userId="cc80c60a-c19b-49bc-90b8-3f48842d83ae" providerId="ADAL" clId="{F3B286C2-40CF-4B70-95C4-2BE6995C30D5}" dt="2023-09-23T11:32:43.498" v="106" actId="207"/>
        <pc:sldMasterMkLst>
          <pc:docMk/>
          <pc:sldMasterMk cId="3529241926" sldId="2147483720"/>
        </pc:sldMasterMkLst>
        <pc:spChg chg="mod">
          <ac:chgData name="Leonardo D'Ottavi" userId="cc80c60a-c19b-49bc-90b8-3f48842d83ae" providerId="ADAL" clId="{F3B286C2-40CF-4B70-95C4-2BE6995C30D5}" dt="2023-09-23T11:19:15.818" v="29" actId="207"/>
          <ac:spMkLst>
            <pc:docMk/>
            <pc:sldMasterMk cId="3529241926" sldId="2147483720"/>
            <ac:spMk id="2" creationId="{193C5AD0-FE2E-4D86-A507-E86907BB18D5}"/>
          </ac:spMkLst>
        </pc:spChg>
        <pc:spChg chg="mod">
          <ac:chgData name="Leonardo D'Ottavi" userId="cc80c60a-c19b-49bc-90b8-3f48842d83ae" providerId="ADAL" clId="{F3B286C2-40CF-4B70-95C4-2BE6995C30D5}" dt="2023-09-23T11:19:25.180" v="30" actId="207"/>
          <ac:spMkLst>
            <pc:docMk/>
            <pc:sldMasterMk cId="3529241926" sldId="2147483720"/>
            <ac:spMk id="3" creationId="{C821791A-A567-4377-ABF1-F28ADCB7524D}"/>
          </ac:spMkLst>
        </pc:spChg>
        <pc:spChg chg="mod">
          <ac:chgData name="Leonardo D'Ottavi" userId="cc80c60a-c19b-49bc-90b8-3f48842d83ae" providerId="ADAL" clId="{F3B286C2-40CF-4B70-95C4-2BE6995C30D5}" dt="2023-09-23T11:18:07.457" v="23" actId="207"/>
          <ac:spMkLst>
            <pc:docMk/>
            <pc:sldMasterMk cId="3529241926" sldId="2147483720"/>
            <ac:spMk id="7" creationId="{B4F1C049-6E41-4F28-8D79-231F45AC5418}"/>
          </ac:spMkLst>
        </pc:spChg>
        <pc:sldLayoutChg chg="modSp mod">
          <pc:chgData name="Leonardo D'Ottavi" userId="cc80c60a-c19b-49bc-90b8-3f48842d83ae" providerId="ADAL" clId="{F3B286C2-40CF-4B70-95C4-2BE6995C30D5}" dt="2023-09-23T11:32:30.171" v="103" actId="207"/>
          <pc:sldLayoutMkLst>
            <pc:docMk/>
            <pc:sldMasterMk cId="3529241926" sldId="2147483720"/>
            <pc:sldLayoutMk cId="1078812363" sldId="2147483721"/>
          </pc:sldLayoutMkLst>
          <pc:spChg chg="mod">
            <ac:chgData name="Leonardo D'Ottavi" userId="cc80c60a-c19b-49bc-90b8-3f48842d83ae" providerId="ADAL" clId="{F3B286C2-40CF-4B70-95C4-2BE6995C30D5}" dt="2023-09-23T11:32:30.171" v="103" actId="207"/>
            <ac:spMkLst>
              <pc:docMk/>
              <pc:sldMasterMk cId="3529241926" sldId="2147483720"/>
              <pc:sldLayoutMk cId="1078812363" sldId="2147483721"/>
              <ac:spMk id="9" creationId="{974020F4-9E0A-40BD-8784-A68D91CBF059}"/>
            </ac:spMkLst>
          </pc:spChg>
        </pc:sldLayoutChg>
        <pc:sldLayoutChg chg="modSp mod">
          <pc:chgData name="Leonardo D'Ottavi" userId="cc80c60a-c19b-49bc-90b8-3f48842d83ae" providerId="ADAL" clId="{F3B286C2-40CF-4B70-95C4-2BE6995C30D5}" dt="2023-09-23T11:32:35.330" v="104" actId="207"/>
          <pc:sldLayoutMkLst>
            <pc:docMk/>
            <pc:sldMasterMk cId="3529241926" sldId="2147483720"/>
            <pc:sldLayoutMk cId="526841696" sldId="2147483723"/>
          </pc:sldLayoutMkLst>
          <pc:spChg chg="mod">
            <ac:chgData name="Leonardo D'Ottavi" userId="cc80c60a-c19b-49bc-90b8-3f48842d83ae" providerId="ADAL" clId="{F3B286C2-40CF-4B70-95C4-2BE6995C30D5}" dt="2023-09-23T11:32:35.330" v="104" actId="207"/>
            <ac:spMkLst>
              <pc:docMk/>
              <pc:sldMasterMk cId="3529241926" sldId="2147483720"/>
              <pc:sldLayoutMk cId="526841696" sldId="2147483723"/>
              <ac:spMk id="8" creationId="{8C1A526D-BDB6-48B9-BE01-73554F395FF1}"/>
            </ac:spMkLst>
          </pc:spChg>
        </pc:sldLayoutChg>
        <pc:sldLayoutChg chg="modSp mod">
          <pc:chgData name="Leonardo D'Ottavi" userId="cc80c60a-c19b-49bc-90b8-3f48842d83ae" providerId="ADAL" clId="{F3B286C2-40CF-4B70-95C4-2BE6995C30D5}" dt="2023-09-23T11:32:43.498" v="106" actId="207"/>
          <pc:sldLayoutMkLst>
            <pc:docMk/>
            <pc:sldMasterMk cId="3529241926" sldId="2147483720"/>
            <pc:sldLayoutMk cId="1204125730" sldId="2147483728"/>
          </pc:sldLayoutMkLst>
          <pc:spChg chg="mod">
            <ac:chgData name="Leonardo D'Ottavi" userId="cc80c60a-c19b-49bc-90b8-3f48842d83ae" providerId="ADAL" clId="{F3B286C2-40CF-4B70-95C4-2BE6995C30D5}" dt="2023-09-23T11:32:43.498" v="106" actId="207"/>
            <ac:spMkLst>
              <pc:docMk/>
              <pc:sldMasterMk cId="3529241926" sldId="2147483720"/>
              <pc:sldLayoutMk cId="1204125730" sldId="2147483728"/>
              <ac:spMk id="10" creationId="{79FE1DD2-21EE-470A-9002-2A465A11EC14}"/>
            </ac:spMkLst>
          </pc:spChg>
        </pc:sldLayoutChg>
        <pc:sldLayoutChg chg="modSp mod">
          <pc:chgData name="Leonardo D'Ottavi" userId="cc80c60a-c19b-49bc-90b8-3f48842d83ae" providerId="ADAL" clId="{F3B286C2-40CF-4B70-95C4-2BE6995C30D5}" dt="2023-09-23T11:32:40.078" v="105" actId="207"/>
          <pc:sldLayoutMkLst>
            <pc:docMk/>
            <pc:sldMasterMk cId="3529241926" sldId="2147483720"/>
            <pc:sldLayoutMk cId="3711681398" sldId="2147483729"/>
          </pc:sldLayoutMkLst>
          <pc:spChg chg="mod">
            <ac:chgData name="Leonardo D'Ottavi" userId="cc80c60a-c19b-49bc-90b8-3f48842d83ae" providerId="ADAL" clId="{F3B286C2-40CF-4B70-95C4-2BE6995C30D5}" dt="2023-09-23T11:32:40.078" v="105" actId="207"/>
            <ac:spMkLst>
              <pc:docMk/>
              <pc:sldMasterMk cId="3529241926" sldId="2147483720"/>
              <pc:sldLayoutMk cId="3711681398" sldId="2147483729"/>
              <ac:spMk id="10" creationId="{FFE944BF-EBE0-41F2-8211-C03DD2ED131E}"/>
            </ac:spMkLst>
          </pc:spChg>
        </pc:sldLayoutChg>
      </pc:sldMasterChg>
      <pc:sldMasterChg chg="add del mod addSldLayout delSldLayout modSldLayout">
        <pc:chgData name="Leonardo D'Ottavi" userId="cc80c60a-c19b-49bc-90b8-3f48842d83ae" providerId="ADAL" clId="{F3B286C2-40CF-4B70-95C4-2BE6995C30D5}" dt="2023-09-23T08:58:06.969" v="12" actId="2890"/>
        <pc:sldMasterMkLst>
          <pc:docMk/>
          <pc:sldMasterMk cId="3588694336" sldId="2147483733"/>
        </pc:sldMasterMkLst>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947201338" sldId="2147483734"/>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667675601" sldId="2147483735"/>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278896490" sldId="2147483736"/>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78978948" sldId="2147483737"/>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412766327" sldId="2147483738"/>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293885111" sldId="2147483739"/>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516120824" sldId="2147483740"/>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752621662" sldId="2147483741"/>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431778329" sldId="2147483742"/>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995215210" sldId="2147483743"/>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646462221" sldId="21474837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A8BE3D86-4CD7-F31D-54B6-EE995848C4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268F4FE-A203-8B8F-CC9E-A2DCEF75E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74DD2-8E53-470B-8646-02BB9552BE22}" type="datetimeFigureOut">
              <a:rPr lang="it-IT" smtClean="0"/>
              <a:t>14/10/2023</a:t>
            </a:fld>
            <a:endParaRPr lang="it-IT"/>
          </a:p>
        </p:txBody>
      </p:sp>
      <p:sp>
        <p:nvSpPr>
          <p:cNvPr id="4" name="Segnaposto piè di pagina 3">
            <a:extLst>
              <a:ext uri="{FF2B5EF4-FFF2-40B4-BE49-F238E27FC236}">
                <a16:creationId xmlns:a16="http://schemas.microsoft.com/office/drawing/2014/main" id="{BC51FBA9-2186-3F38-F1ED-F34B57E890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3969695-C27F-4316-765E-65C28A0278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BBB95B-02C2-41BB-A9B7-DDBB724675E3}" type="slidenum">
              <a:rPr lang="it-IT" smtClean="0"/>
              <a:t>‹#›</a:t>
            </a:fld>
            <a:endParaRPr lang="it-IT"/>
          </a:p>
        </p:txBody>
      </p:sp>
    </p:spTree>
    <p:extLst>
      <p:ext uri="{BB962C8B-B14F-4D97-AF65-F5344CB8AC3E}">
        <p14:creationId xmlns:p14="http://schemas.microsoft.com/office/powerpoint/2010/main" val="14409289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6.jpg"/><Relationship Id="rId4" Type="http://schemas.openxmlformats.org/officeDocument/2006/relationships/image" Target="../media/image5.jpe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4.wdp"/><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76776" y="1600200"/>
            <a:ext cx="11205921"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76775" y="4344194"/>
            <a:ext cx="112059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49309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6F81-F2D9-F8F2-A738-EE488EE32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D6876-547A-767E-B2A7-DC0900468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2A9CE-AEEB-7ACF-CB5F-45B37C59B4A5}"/>
              </a:ext>
            </a:extLst>
          </p:cNvPr>
          <p:cNvSpPr>
            <a:spLocks noGrp="1"/>
          </p:cNvSpPr>
          <p:nvPr>
            <p:ph type="dt" sz="half" idx="10"/>
          </p:nvPr>
        </p:nvSpPr>
        <p:spPr/>
        <p:txBody>
          <a:bodyPr/>
          <a:lstStyle/>
          <a:p>
            <a:fld id="{A73219E7-05B6-4637-82E9-CF903832277D}" type="datetimeFigureOut">
              <a:rPr lang="en-US" smtClean="0"/>
              <a:t>10/14/2023</a:t>
            </a:fld>
            <a:endParaRPr lang="en-US"/>
          </a:p>
        </p:txBody>
      </p:sp>
      <p:sp>
        <p:nvSpPr>
          <p:cNvPr id="5" name="Footer Placeholder 4">
            <a:extLst>
              <a:ext uri="{FF2B5EF4-FFF2-40B4-BE49-F238E27FC236}">
                <a16:creationId xmlns:a16="http://schemas.microsoft.com/office/drawing/2014/main" id="{0CE5892B-42B2-3127-DDF5-F8EB70D00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B8E97-0ECC-80DB-3404-956F54A47443}"/>
              </a:ext>
            </a:extLst>
          </p:cNvPr>
          <p:cNvSpPr>
            <a:spLocks noGrp="1"/>
          </p:cNvSpPr>
          <p:nvPr>
            <p:ph type="sldNum" sz="quarter" idx="12"/>
          </p:nvPr>
        </p:nvSpPr>
        <p:spPr/>
        <p:txBody>
          <a:bodyPr/>
          <a:lstStyle/>
          <a:p>
            <a:fld id="{96343815-18D1-4788-A16E-FD1D4F03835C}" type="slidenum">
              <a:rPr lang="en-US" smtClean="0"/>
              <a:t>‹#›</a:t>
            </a:fld>
            <a:endParaRPr lang="en-US"/>
          </a:p>
        </p:txBody>
      </p:sp>
    </p:spTree>
    <p:extLst>
      <p:ext uri="{BB962C8B-B14F-4D97-AF65-F5344CB8AC3E}">
        <p14:creationId xmlns:p14="http://schemas.microsoft.com/office/powerpoint/2010/main" val="41827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84802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429126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2777D80-3793-46C5-9B6B-BF992CAF3CCE}"/>
              </a:ext>
            </a:extLst>
          </p:cNvPr>
          <p:cNvSpPr/>
          <p:nvPr userDrawn="1"/>
        </p:nvSpPr>
        <p:spPr>
          <a:xfrm>
            <a:off x="0" y="6195216"/>
            <a:ext cx="12192000" cy="662783"/>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solidFill>
                  <a:schemeClr val="bg1"/>
                </a:solidFill>
              </a:defRPr>
            </a:lvl1pPr>
          </a:lstStyle>
          <a:p>
            <a:r>
              <a:rPr lang="it-IT" dirty="0"/>
              <a:t>#AzureDayRome</a:t>
            </a: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lvl1pPr>
              <a:defRPr>
                <a:solidFill>
                  <a:schemeClr val="bg1"/>
                </a:solidFill>
              </a:defRPr>
            </a:lvl1p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8869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867946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762056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625633" y="1600200"/>
            <a:ext cx="9157063"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625634" y="4344194"/>
            <a:ext cx="91570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625633" y="316559"/>
            <a:ext cx="9157064"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625634" y="1736726"/>
            <a:ext cx="9157063"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625634" y="4596754"/>
            <a:ext cx="9157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625634" y="1835513"/>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458891" y="1825625"/>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625634" y="1664155"/>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625633" y="2527640"/>
            <a:ext cx="4193179"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589519" y="1681163"/>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589519" y="2505075"/>
            <a:ext cx="4193177"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625633" y="316559"/>
            <a:ext cx="9157064"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76776" y="1736726"/>
            <a:ext cx="11205921"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76776" y="4596754"/>
            <a:ext cx="112059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625634" y="1587657"/>
            <a:ext cx="3592286"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639971" y="1587657"/>
            <a:ext cx="514272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625634" y="2874869"/>
            <a:ext cx="3592286"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625635" y="1481773"/>
            <a:ext cx="3470366"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609807" y="1481773"/>
            <a:ext cx="5172890" cy="43792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625635" y="2740387"/>
            <a:ext cx="3470366"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625634" y="1554479"/>
            <a:ext cx="6528164"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72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1289756"/>
            <a:ext cx="7812800" cy="3688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3B3838"/>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4799426" y="1890747"/>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532119"/>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3B3838"/>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799426" y="1896423"/>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799426" y="4441319"/>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798812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794735" y="3727937"/>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81759" y="1825625"/>
            <a:ext cx="5129723"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52974" y="1825625"/>
            <a:ext cx="5129723"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a:ln>
            <a:solidFill>
              <a:srgbClr val="EFD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854893" y="3503863"/>
            <a:ext cx="5042195"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a:solidFill>
                  <a:schemeClr val="bg1"/>
                </a:solidFill>
              </a:rPr>
              <a:t>Agenda</a:t>
            </a:r>
            <a:endParaRPr lang="it-IT"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D1460AA-79FC-1465-E8FD-4F3AAE43225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61182" y="6356350"/>
            <a:ext cx="9843532"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61182" y="316559"/>
            <a:ext cx="1112151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Tree>
    <p:extLst>
      <p:ext uri="{BB962C8B-B14F-4D97-AF65-F5344CB8AC3E}">
        <p14:creationId xmlns:p14="http://schemas.microsoft.com/office/powerpoint/2010/main" val="3353300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r>
              <a:rPr lang="it-IT" dirty="0"/>
              <a:t>#</a:t>
            </a:r>
            <a:r>
              <a:rPr lang="it-IT" dirty="0" err="1"/>
              <a:t>AzureDayTorino</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1986377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emo">
    <p:bg>
      <p:bgPr>
        <a:solidFill>
          <a:srgbClr val="EFD485"/>
        </a:solidFill>
        <a:effectLst/>
      </p:bgPr>
    </p:bg>
    <p:spTree>
      <p:nvGrpSpPr>
        <p:cNvPr id="1" name=""/>
        <p:cNvGrpSpPr/>
        <p:nvPr/>
      </p:nvGrpSpPr>
      <p:grpSpPr>
        <a:xfrm>
          <a:off x="0" y="0"/>
          <a:ext cx="0" cy="0"/>
          <a:chOff x="0" y="0"/>
          <a:chExt cx="0" cy="0"/>
        </a:xfrm>
      </p:grpSpPr>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a:t>Demo</a:t>
            </a:r>
          </a:p>
        </p:txBody>
      </p:sp>
    </p:spTree>
    <p:extLst>
      <p:ext uri="{BB962C8B-B14F-4D97-AF65-F5344CB8AC3E}">
        <p14:creationId xmlns:p14="http://schemas.microsoft.com/office/powerpoint/2010/main" val="869139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algn="ctr"/>
            <a:r>
              <a:rPr lang="it-IT" sz="3200" dirty="0">
                <a:solidFill>
                  <a:srgbClr val="EFD485"/>
                </a:solidFill>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4177308" y="1758580"/>
            <a:ext cx="2324052" cy="116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535972" y="1781256"/>
            <a:ext cx="2223678" cy="111183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236596" y="3062203"/>
            <a:ext cx="7760677" cy="584775"/>
          </a:xfrm>
          <a:prstGeom prst="rect">
            <a:avLst/>
          </a:prstGeom>
          <a:noFill/>
        </p:spPr>
        <p:txBody>
          <a:bodyPr wrap="square" rtlCol="0">
            <a:spAutoFit/>
          </a:bodyPr>
          <a:lstStyle/>
          <a:p>
            <a:pPr algn="ctr"/>
            <a:r>
              <a:rPr lang="it-IT" sz="3200" dirty="0">
                <a:solidFill>
                  <a:srgbClr val="EFD485"/>
                </a:solidFill>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3524978" y="3828594"/>
            <a:ext cx="1564000" cy="78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icker Mule">
            <a:extLst>
              <a:ext uri="{FF2B5EF4-FFF2-40B4-BE49-F238E27FC236}">
                <a16:creationId xmlns:a16="http://schemas.microsoft.com/office/drawing/2014/main" id="{90E1947C-3A52-C4EA-6590-A114F1DEF4F0}"/>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3430900" y="4831675"/>
            <a:ext cx="1752156" cy="876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5257162" y="3816086"/>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103022" y="3846578"/>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ckt Publishing">
            <a:extLst>
              <a:ext uri="{FF2B5EF4-FFF2-40B4-BE49-F238E27FC236}">
                <a16:creationId xmlns:a16="http://schemas.microsoft.com/office/drawing/2014/main" id="{F2419F5C-C452-710B-B0AD-B6DEC64A2E0C}"/>
              </a:ext>
            </a:extLst>
          </p:cNvPr>
          <p:cNvPicPr>
            <a:picLocks noChangeAspect="1" noChangeArrowheads="1"/>
          </p:cNvPicPr>
          <p:nvPr userDrawn="1"/>
        </p:nvPicPr>
        <p:blipFill>
          <a:blip r:embed="rId10">
            <a:alphaModFix/>
            <a:extLst>
              <a:ext uri="{28A0092B-C50C-407E-A947-70E740481C1C}">
                <a14:useLocalDpi xmlns:a14="http://schemas.microsoft.com/office/drawing/2010/main" val="0"/>
              </a:ext>
            </a:extLst>
          </a:blip>
          <a:srcRect/>
          <a:stretch>
            <a:fillRect/>
          </a:stretch>
        </p:blipFill>
        <p:spPr bwMode="auto">
          <a:xfrm>
            <a:off x="5257162" y="4824032"/>
            <a:ext cx="1677675"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11">
            <a:alphaModFix/>
            <a:extLst>
              <a:ext uri="{28A0092B-C50C-407E-A947-70E740481C1C}">
                <a14:useLocalDpi xmlns:a14="http://schemas.microsoft.com/office/drawing/2010/main" val="0"/>
              </a:ext>
            </a:extLst>
          </a:blip>
          <a:srcRect/>
          <a:stretch>
            <a:fillRect/>
          </a:stretch>
        </p:blipFill>
        <p:spPr bwMode="auto">
          <a:xfrm>
            <a:off x="7103022" y="4885016"/>
            <a:ext cx="1752156" cy="87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1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76775" y="167420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76775"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563584" y="168116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563584"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76776" y="1587657"/>
            <a:ext cx="4360984"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552031" y="1587657"/>
            <a:ext cx="623066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76776" y="2880880"/>
            <a:ext cx="4360984"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20412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76776" y="1528096"/>
            <a:ext cx="4360984"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53687" y="1515291"/>
            <a:ext cx="6029010"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76776" y="2807711"/>
            <a:ext cx="4360984"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7116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2192000" cy="1195754"/>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a:noFill/>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76776" y="1314157"/>
            <a:ext cx="11205922"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76776" y="6356350"/>
            <a:ext cx="99279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8" name="Immagine 7" descr="Immagine che contiene Elementi grafici, schizzo, disegno, arte&#10;&#10;Descrizione generata automaticamente">
            <a:extLst>
              <a:ext uri="{FF2B5EF4-FFF2-40B4-BE49-F238E27FC236}">
                <a16:creationId xmlns:a16="http://schemas.microsoft.com/office/drawing/2014/main" id="{EAE4BD8E-E654-B24C-24AA-93EDFE39A3D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94693" cy="1195754"/>
          </a:xfrm>
          <a:prstGeom prst="rect">
            <a:avLst/>
          </a:prstGeom>
        </p:spPr>
      </p:pic>
      <p:sp>
        <p:nvSpPr>
          <p:cNvPr id="9" name="TextBox 8">
            <a:extLst>
              <a:ext uri="{FF2B5EF4-FFF2-40B4-BE49-F238E27FC236}">
                <a16:creationId xmlns:a16="http://schemas.microsoft.com/office/drawing/2014/main" id="{F4C0D0F1-B029-2941-2AD7-2211F00D6D38}"/>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7"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11" name="Immagine 10">
            <a:extLst>
              <a:ext uri="{FF2B5EF4-FFF2-40B4-BE49-F238E27FC236}">
                <a16:creationId xmlns:a16="http://schemas.microsoft.com/office/drawing/2014/main" id="{A7533540-83EF-C4E6-9100-721A8C345237}"/>
              </a:ext>
            </a:extLst>
          </p:cNvPr>
          <p:cNvPicPr>
            <a:picLocks noChangeAspect="1"/>
          </p:cNvPicPr>
          <p:nvPr userDrawn="1"/>
        </p:nvPicPr>
        <p:blipFill>
          <a:blip r:embed="rId13">
            <a:extLst>
              <a:ext uri="{BEBA8EAE-BF5A-486C-A8C5-ECC9F3942E4B}">
                <a14:imgProps xmlns:a14="http://schemas.microsoft.com/office/drawing/2010/main">
                  <a14:imgLayer r:embed="rId14">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16426" y="0"/>
            <a:ext cx="1332411" cy="1332411"/>
          </a:xfrm>
          <a:prstGeom prst="rect">
            <a:avLst/>
          </a:prstGeom>
        </p:spPr>
      </p:pic>
      <p:sp>
        <p:nvSpPr>
          <p:cNvPr id="7" name="TextBox 6">
            <a:extLst>
              <a:ext uri="{FF2B5EF4-FFF2-40B4-BE49-F238E27FC236}">
                <a16:creationId xmlns:a16="http://schemas.microsoft.com/office/drawing/2014/main" id="{C51036C3-2B42-CE8C-FC7D-E1BD839BA696}"/>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chemeClr val="bg2">
              <a:lumMod val="25000"/>
            </a:schemeClr>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364377" cy="6839745"/>
          </a:xfrm>
          <a:prstGeom prst="rect">
            <a:avLst/>
          </a:prstGeom>
          <a:solidFill>
            <a:srgbClr val="EFD4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625634" y="1314157"/>
            <a:ext cx="915706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625634" y="6356350"/>
            <a:ext cx="7879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5982" y="18255"/>
            <a:ext cx="1332411" cy="1332411"/>
          </a:xfrm>
          <a:prstGeom prst="rect">
            <a:avLst/>
          </a:prstGeom>
        </p:spPr>
      </p:pic>
      <p:sp>
        <p:nvSpPr>
          <p:cNvPr id="8" name="TextBox 7">
            <a:extLst>
              <a:ext uri="{FF2B5EF4-FFF2-40B4-BE49-F238E27FC236}">
                <a16:creationId xmlns:a16="http://schemas.microsoft.com/office/drawing/2014/main" id="{0DB6F03D-54D7-2D6B-5882-566130E8EF0D}"/>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3" name="TextBox 2">
            <a:extLst>
              <a:ext uri="{FF2B5EF4-FFF2-40B4-BE49-F238E27FC236}">
                <a16:creationId xmlns:a16="http://schemas.microsoft.com/office/drawing/2014/main" id="{B37C0D1C-C372-0244-5A80-376C4E030CB2}"/>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97" r:id="rId5"/>
    <p:sldLayoutId id="2147483685" r:id="rId6"/>
    <p:sldLayoutId id="2147483703" r:id="rId7"/>
    <p:sldLayoutId id="2147483705" r:id="rId8"/>
    <p:sldLayoutId id="2147483704" r:id="rId9"/>
    <p:sldLayoutId id="2147483707" r:id="rId10"/>
    <p:sldLayoutId id="2147483706" r:id="rId11"/>
    <p:sldLayoutId id="2147483698" r:id="rId12"/>
    <p:sldLayoutId id="2147483732"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mmunity.openai.com/t/embeddings-and-cosine-similarity/17761/10"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hyperlink" Target="https://devblogs.microsoft.com/azure-sql/vector-similarity-search-with-azure-sql-database-and-openai/"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EF748-57F5-4028-90F4-77E329679381}"/>
              </a:ext>
            </a:extLst>
          </p:cNvPr>
          <p:cNvSpPr>
            <a:spLocks noGrp="1"/>
          </p:cNvSpPr>
          <p:nvPr>
            <p:ph type="ctrTitle"/>
          </p:nvPr>
        </p:nvSpPr>
        <p:spPr>
          <a:xfrm>
            <a:off x="4273182" y="981897"/>
            <a:ext cx="7812800" cy="3042388"/>
          </a:xfrm>
        </p:spPr>
        <p:txBody>
          <a:bodyPr/>
          <a:lstStyle/>
          <a:p>
            <a:r>
              <a:rPr lang="en-US" dirty="0"/>
              <a:t>Build your domain expert chatbot using </a:t>
            </a:r>
            <a:br>
              <a:rPr lang="en-US" dirty="0"/>
            </a:br>
            <a:r>
              <a:rPr lang="en-US" dirty="0"/>
              <a:t>azure open.ai and </a:t>
            </a:r>
            <a:r>
              <a:rPr lang="en-US" dirty="0" err="1"/>
              <a:t>c#</a:t>
            </a:r>
            <a:r>
              <a:rPr lang="en-US" dirty="0"/>
              <a:t> (R.A.G.)</a:t>
            </a:r>
            <a:endParaRPr lang="it-IT" dirty="0"/>
          </a:p>
        </p:txBody>
      </p:sp>
      <p:sp>
        <p:nvSpPr>
          <p:cNvPr id="2" name="Titolo 3">
            <a:extLst>
              <a:ext uri="{FF2B5EF4-FFF2-40B4-BE49-F238E27FC236}">
                <a16:creationId xmlns:a16="http://schemas.microsoft.com/office/drawing/2014/main" id="{EE9FFB28-0C5E-7BC5-B50D-B2BFD36B73C2}"/>
              </a:ext>
            </a:extLst>
          </p:cNvPr>
          <p:cNvSpPr txBox="1">
            <a:spLocks/>
          </p:cNvSpPr>
          <p:nvPr/>
        </p:nvSpPr>
        <p:spPr>
          <a:xfrm>
            <a:off x="4273182" y="2905727"/>
            <a:ext cx="7812800" cy="1627517"/>
          </a:xfrm>
          <a:prstGeom prst="rect">
            <a:avLst/>
          </a:prstGeom>
        </p:spPr>
        <p:txBody>
          <a:bodyPr spcFirstLastPara="1" wrap="square" lIns="91425" tIns="91425" rIns="91425" bIns="91425" anchor="b" anchorCtr="0"/>
          <a:lstStyle>
            <a:lvl1pPr lvl="0" algn="r" defTabSz="914400" rtl="0" eaLnBrk="1" latinLnBrk="0" hangingPunct="1">
              <a:lnSpc>
                <a:spcPct val="90000"/>
              </a:lnSpc>
              <a:spcBef>
                <a:spcPts val="0"/>
              </a:spcBef>
              <a:spcAft>
                <a:spcPts val="0"/>
              </a:spcAft>
              <a:buClr>
                <a:srgbClr val="FFFFFF"/>
              </a:buClr>
              <a:buSzPts val="4800"/>
              <a:buNone/>
              <a:defRPr sz="6600" kern="1200">
                <a:solidFill>
                  <a:srgbClr val="FFFFFF"/>
                </a:solidFill>
                <a:latin typeface="+mj-lt"/>
                <a:ea typeface="+mj-ea"/>
                <a:cs typeface="+mj-cs"/>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sz="4000" dirty="0"/>
              <a:t>Enrico Sabbadin MSC</a:t>
            </a:r>
          </a:p>
        </p:txBody>
      </p:sp>
    </p:spTree>
    <p:extLst>
      <p:ext uri="{BB962C8B-B14F-4D97-AF65-F5344CB8AC3E}">
        <p14:creationId xmlns:p14="http://schemas.microsoft.com/office/powerpoint/2010/main" val="40480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967943-CCF2-F0B4-E77F-C1D3A140C4C0}"/>
              </a:ext>
            </a:extLst>
          </p:cNvPr>
          <p:cNvSpPr>
            <a:spLocks noGrp="1"/>
          </p:cNvSpPr>
          <p:nvPr>
            <p:ph idx="1"/>
          </p:nvPr>
        </p:nvSpPr>
        <p:spPr/>
        <p:txBody>
          <a:bodyPr/>
          <a:lstStyle/>
          <a:p>
            <a:r>
              <a:rPr lang="en-US" dirty="0"/>
              <a:t>DEMO : meet Emma</a:t>
            </a:r>
          </a:p>
        </p:txBody>
      </p:sp>
      <p:sp>
        <p:nvSpPr>
          <p:cNvPr id="3" name="Title 2">
            <a:extLst>
              <a:ext uri="{FF2B5EF4-FFF2-40B4-BE49-F238E27FC236}">
                <a16:creationId xmlns:a16="http://schemas.microsoft.com/office/drawing/2014/main" id="{95947B0C-28BC-55CD-B0BC-BCEBCBCB32FE}"/>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025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B8873-26E7-E8FF-084E-CCD195889814}"/>
              </a:ext>
            </a:extLst>
          </p:cNvPr>
          <p:cNvSpPr>
            <a:spLocks noGrp="1"/>
          </p:cNvSpPr>
          <p:nvPr>
            <p:ph idx="1"/>
          </p:nvPr>
        </p:nvSpPr>
        <p:spPr/>
        <p:txBody>
          <a:bodyPr/>
          <a:lstStyle/>
          <a:p>
            <a:r>
              <a:rPr lang="en-US" dirty="0"/>
              <a:t>Information (text document) can be provided to the </a:t>
            </a:r>
            <a:r>
              <a:rPr lang="en-US" dirty="0" err="1"/>
              <a:t>ChatGpt</a:t>
            </a:r>
            <a:r>
              <a:rPr lang="en-US" dirty="0"/>
              <a:t> along with the user question. </a:t>
            </a:r>
            <a:r>
              <a:rPr lang="en-US" dirty="0" err="1"/>
              <a:t>ChatGpt</a:t>
            </a:r>
            <a:r>
              <a:rPr lang="en-US" dirty="0"/>
              <a:t> will use them to answer user question</a:t>
            </a:r>
          </a:p>
          <a:p>
            <a:pPr lvl="1"/>
            <a:r>
              <a:rPr lang="en-US" dirty="0"/>
              <a:t>To provide info </a:t>
            </a:r>
            <a:r>
              <a:rPr lang="en-US" dirty="0" err="1"/>
              <a:t>ChatGpt</a:t>
            </a:r>
            <a:r>
              <a:rPr lang="en-US" dirty="0"/>
              <a:t> is not aware about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p:txBody>
      </p:sp>
      <p:sp>
        <p:nvSpPr>
          <p:cNvPr id="3" name="Title 2">
            <a:extLst>
              <a:ext uri="{FF2B5EF4-FFF2-40B4-BE49-F238E27FC236}">
                <a16:creationId xmlns:a16="http://schemas.microsoft.com/office/drawing/2014/main" id="{85A05C9E-C0FF-75DB-79F5-E298A876196E}"/>
              </a:ext>
            </a:extLst>
          </p:cNvPr>
          <p:cNvSpPr>
            <a:spLocks noGrp="1"/>
          </p:cNvSpPr>
          <p:nvPr>
            <p:ph type="title"/>
          </p:nvPr>
        </p:nvSpPr>
        <p:spPr/>
        <p:txBody>
          <a:bodyPr>
            <a:normAutofit fontScale="90000"/>
          </a:bodyPr>
          <a:lstStyle/>
          <a:p>
            <a:r>
              <a:rPr lang="en-US" dirty="0"/>
              <a:t>Provide context with the question</a:t>
            </a:r>
          </a:p>
        </p:txBody>
      </p:sp>
      <p:sp>
        <p:nvSpPr>
          <p:cNvPr id="5" name="TextBox 4">
            <a:extLst>
              <a:ext uri="{FF2B5EF4-FFF2-40B4-BE49-F238E27FC236}">
                <a16:creationId xmlns:a16="http://schemas.microsoft.com/office/drawing/2014/main" id="{DCA778A9-46E8-AE1E-0036-39C764828573}"/>
              </a:ext>
            </a:extLst>
          </p:cNvPr>
          <p:cNvSpPr txBox="1"/>
          <p:nvPr/>
        </p:nvSpPr>
        <p:spPr>
          <a:xfrm>
            <a:off x="821092" y="2920682"/>
            <a:ext cx="8089641" cy="1200329"/>
          </a:xfrm>
          <a:prstGeom prst="rect">
            <a:avLst/>
          </a:prstGeom>
          <a:noFill/>
        </p:spPr>
        <p:txBody>
          <a:bodyPr wrap="square">
            <a:spAutoFit/>
          </a:bodyPr>
          <a:lstStyle/>
          <a:p>
            <a:r>
              <a:rPr lang="en-US" sz="1800" dirty="0"/>
              <a:t>{"messages":     [</a:t>
            </a:r>
          </a:p>
          <a:p>
            <a:r>
              <a:rPr lang="en-US" sz="1800" dirty="0"/>
              <a:t>        {"role": "user", "content": "&lt;some information about </a:t>
            </a:r>
            <a:r>
              <a:rPr lang="en-US" sz="1800" dirty="0" err="1"/>
              <a:t>AzureDay</a:t>
            </a:r>
            <a:r>
              <a:rPr lang="en-US" sz="1800" dirty="0"/>
              <a:t> 2023&gt;"}</a:t>
            </a:r>
          </a:p>
          <a:p>
            <a:r>
              <a:rPr lang="en-US" sz="1800" dirty="0"/>
              <a:t>        {"role": "user", "content": "Where Azure Day 2023 take place?"}</a:t>
            </a:r>
          </a:p>
          <a:p>
            <a:r>
              <a:rPr lang="en-US" sz="1800" dirty="0"/>
              <a:t>   ]</a:t>
            </a:r>
          </a:p>
        </p:txBody>
      </p:sp>
    </p:spTree>
    <p:extLst>
      <p:ext uri="{BB962C8B-B14F-4D97-AF65-F5344CB8AC3E}">
        <p14:creationId xmlns:p14="http://schemas.microsoft.com/office/powerpoint/2010/main" val="179803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93968-DE06-D5E0-3242-F38D8C95C8A5}"/>
              </a:ext>
            </a:extLst>
          </p:cNvPr>
          <p:cNvSpPr>
            <a:spLocks noGrp="1"/>
          </p:cNvSpPr>
          <p:nvPr>
            <p:ph idx="1"/>
          </p:nvPr>
        </p:nvSpPr>
        <p:spPr/>
        <p:txBody>
          <a:bodyPr/>
          <a:lstStyle/>
          <a:p>
            <a:r>
              <a:rPr lang="en-US" dirty="0"/>
              <a:t>POSTMAN DEMO</a:t>
            </a:r>
          </a:p>
          <a:p>
            <a:endParaRPr lang="en-US" dirty="0"/>
          </a:p>
        </p:txBody>
      </p:sp>
      <p:sp>
        <p:nvSpPr>
          <p:cNvPr id="3" name="Title 2">
            <a:extLst>
              <a:ext uri="{FF2B5EF4-FFF2-40B4-BE49-F238E27FC236}">
                <a16:creationId xmlns:a16="http://schemas.microsoft.com/office/drawing/2014/main" id="{65A90DA3-41F0-ED74-A7A3-D8C1FD4F3077}"/>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3672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C9F9-9C3E-5A9A-6909-5C31580274EF}"/>
              </a:ext>
            </a:extLst>
          </p:cNvPr>
          <p:cNvSpPr>
            <a:spLocks noGrp="1"/>
          </p:cNvSpPr>
          <p:nvPr>
            <p:ph idx="1"/>
          </p:nvPr>
        </p:nvSpPr>
        <p:spPr>
          <a:xfrm>
            <a:off x="576776" y="1314157"/>
            <a:ext cx="11205922" cy="5053592"/>
          </a:xfrm>
        </p:spPr>
        <p:txBody>
          <a:bodyPr>
            <a:normAutofit fontScale="92500" lnSpcReduction="20000"/>
          </a:bodyPr>
          <a:lstStyle/>
          <a:p>
            <a:r>
              <a:rPr lang="en-US" dirty="0"/>
              <a:t>Chatgpt internally "reasons" in tokens</a:t>
            </a:r>
          </a:p>
          <a:p>
            <a:pPr lvl="1"/>
            <a:r>
              <a:rPr lang="en-US" dirty="0"/>
              <a:t>Tokens are related to words but are not words, roughly speaking,</a:t>
            </a:r>
            <a:br>
              <a:rPr lang="en-US" dirty="0"/>
            </a:br>
            <a:r>
              <a:rPr lang="en-US" dirty="0"/>
              <a:t>they are </a:t>
            </a:r>
            <a:r>
              <a:rPr lang="en-US" i="1" dirty="0"/>
              <a:t>syllable</a:t>
            </a:r>
          </a:p>
          <a:p>
            <a:pPr lvl="1"/>
            <a:r>
              <a:rPr lang="en-US" dirty="0"/>
              <a:t>In English tokens = words * 4/3, e.g., 3k words are 4k tokens</a:t>
            </a:r>
          </a:p>
          <a:p>
            <a:r>
              <a:rPr lang="en-US" b="1" i="1" dirty="0"/>
              <a:t>Each model has a limit on the size of input + output tokens (and hence text)</a:t>
            </a:r>
          </a:p>
          <a:p>
            <a:r>
              <a:rPr lang="en-US" dirty="0"/>
              <a:t>Models </a:t>
            </a:r>
          </a:p>
          <a:p>
            <a:pPr lvl="1"/>
            <a:r>
              <a:rPr lang="en-US" dirty="0"/>
              <a:t>gpt-3.5-turbo (0301/0613) : 4096</a:t>
            </a:r>
          </a:p>
          <a:p>
            <a:pPr lvl="1"/>
            <a:r>
              <a:rPr lang="en-US" dirty="0"/>
              <a:t>gpt-3.5-turbo-16k (0613) : </a:t>
            </a:r>
            <a:r>
              <a:rPr lang="en-US" b="1" dirty="0"/>
              <a:t>16384</a:t>
            </a:r>
          </a:p>
          <a:p>
            <a:pPr lvl="1"/>
            <a:r>
              <a:rPr lang="en-US" dirty="0"/>
              <a:t>gpt-4 (0314/0613) : 8192 </a:t>
            </a:r>
          </a:p>
          <a:p>
            <a:pPr lvl="1"/>
            <a:r>
              <a:rPr lang="en-US" dirty="0"/>
              <a:t>gpt-4-32k (0314/0613) : </a:t>
            </a:r>
            <a:r>
              <a:rPr lang="en-US" b="1" dirty="0"/>
              <a:t>32768</a:t>
            </a:r>
            <a:r>
              <a:rPr lang="en-US" dirty="0"/>
              <a:t> </a:t>
            </a:r>
          </a:p>
          <a:p>
            <a:r>
              <a:rPr lang="en-US" dirty="0"/>
              <a:t>Api response returns input / output tokens consumed</a:t>
            </a:r>
          </a:p>
          <a:p>
            <a:r>
              <a:rPr lang="en-US" dirty="0"/>
              <a:t>No api endpoint to calculate them upfront </a:t>
            </a:r>
          </a:p>
          <a:p>
            <a:pPr lvl="1"/>
            <a:r>
              <a:rPr lang="en-US" dirty="0"/>
              <a:t>Open AI suggests to use the </a:t>
            </a:r>
            <a:r>
              <a:rPr lang="en-US" i="1" dirty="0"/>
              <a:t>tik-token algorithm</a:t>
            </a:r>
          </a:p>
          <a:p>
            <a:pPr lvl="1"/>
            <a:r>
              <a:rPr lang="en-US" dirty="0"/>
              <a:t>Libraries are available (also for .NET as </a:t>
            </a:r>
            <a:r>
              <a:rPr lang="en-US" dirty="0" err="1"/>
              <a:t>nuget</a:t>
            </a:r>
            <a:r>
              <a:rPr lang="en-US" dirty="0"/>
              <a:t> packages) to use same algorithm used by chat-completion api on server side</a:t>
            </a:r>
          </a:p>
          <a:p>
            <a:endParaRPr lang="en-US" dirty="0"/>
          </a:p>
        </p:txBody>
      </p:sp>
      <p:sp>
        <p:nvSpPr>
          <p:cNvPr id="3" name="Title 2">
            <a:extLst>
              <a:ext uri="{FF2B5EF4-FFF2-40B4-BE49-F238E27FC236}">
                <a16:creationId xmlns:a16="http://schemas.microsoft.com/office/drawing/2014/main" id="{A372DE64-3EFA-AC3E-4611-B737780453DD}"/>
              </a:ext>
            </a:extLst>
          </p:cNvPr>
          <p:cNvSpPr>
            <a:spLocks noGrp="1"/>
          </p:cNvSpPr>
          <p:nvPr>
            <p:ph type="title"/>
          </p:nvPr>
        </p:nvSpPr>
        <p:spPr/>
        <p:txBody>
          <a:bodyPr>
            <a:normAutofit fontScale="90000"/>
          </a:bodyPr>
          <a:lstStyle/>
          <a:p>
            <a:r>
              <a:rPr lang="en-US" dirty="0"/>
              <a:t>Tokens</a:t>
            </a:r>
          </a:p>
        </p:txBody>
      </p:sp>
    </p:spTree>
    <p:extLst>
      <p:ext uri="{BB962C8B-B14F-4D97-AF65-F5344CB8AC3E}">
        <p14:creationId xmlns:p14="http://schemas.microsoft.com/office/powerpoint/2010/main" val="326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DBEE4-6B6C-2C4D-EDF2-EC40A59A723C}"/>
              </a:ext>
            </a:extLst>
          </p:cNvPr>
          <p:cNvSpPr>
            <a:spLocks noGrp="1"/>
          </p:cNvSpPr>
          <p:nvPr>
            <p:ph idx="1"/>
          </p:nvPr>
        </p:nvSpPr>
        <p:spPr/>
        <p:txBody>
          <a:bodyPr>
            <a:normAutofit lnSpcReduction="10000"/>
          </a:bodyPr>
          <a:lstStyle/>
          <a:p>
            <a:r>
              <a:rPr lang="en-US" dirty="0"/>
              <a:t>Technical word for this technique is: </a:t>
            </a:r>
            <a:br>
              <a:rPr lang="en-US" dirty="0"/>
            </a:br>
            <a:r>
              <a:rPr lang="en-US" i="1" dirty="0"/>
              <a:t>"Retrieval Augmented Generation" </a:t>
            </a:r>
          </a:p>
          <a:p>
            <a:r>
              <a:rPr lang="en-US" dirty="0"/>
              <a:t>As we saw, it's possible to provide as part of the input (as user message(s)) </a:t>
            </a:r>
            <a:r>
              <a:rPr lang="en-US" b="1" i="1" dirty="0"/>
              <a:t>text </a:t>
            </a:r>
            <a:r>
              <a:rPr lang="en-US" dirty="0"/>
              <a:t>that contains relevant information for the AI to answer the user question.</a:t>
            </a:r>
            <a:br>
              <a:rPr lang="en-US" dirty="0"/>
            </a:br>
            <a:endParaRPr lang="en-US" dirty="0"/>
          </a:p>
          <a:p>
            <a:pPr marL="457200" lvl="1" indent="0">
              <a:buNone/>
            </a:pPr>
            <a:r>
              <a:rPr lang="en-US" i="1" dirty="0"/>
              <a:t>Sounds easy, but if my chatbot must get knowledge on a list of document whose size is greater than the model token limit ? </a:t>
            </a:r>
            <a:br>
              <a:rPr lang="en-US" i="1" dirty="0"/>
            </a:br>
            <a:br>
              <a:rPr lang="en-US" i="1" dirty="0"/>
            </a:br>
            <a:r>
              <a:rPr lang="en-US" i="1" dirty="0"/>
              <a:t>Ok, I can chunk my documentation in smaller pieces, but .. </a:t>
            </a:r>
            <a:br>
              <a:rPr lang="en-US" i="1" dirty="0"/>
            </a:br>
            <a:r>
              <a:rPr lang="en-US" b="1" i="1" dirty="0"/>
              <a:t>How do I extract among all the chunks all the ones relevant to the specific user's question ? </a:t>
            </a:r>
          </a:p>
          <a:p>
            <a:pPr marL="457200" lvl="1" indent="0">
              <a:buNone/>
            </a:pPr>
            <a:endParaRPr lang="en-US" dirty="0"/>
          </a:p>
          <a:p>
            <a:pPr marL="457200" lvl="1" indent="0">
              <a:buNone/>
            </a:pPr>
            <a:r>
              <a:rPr lang="en-US" b="1" i="1" dirty="0"/>
              <a:t>Time to get to know embeddings … </a:t>
            </a:r>
            <a:r>
              <a:rPr lang="en-US" b="1" i="1" dirty="0">
                <a:sym typeface="Wingdings" panose="05000000000000000000" pitchFamily="2" charset="2"/>
              </a:rPr>
              <a:t></a:t>
            </a:r>
            <a:endParaRPr lang="en-US" b="1" i="1" dirty="0"/>
          </a:p>
          <a:p>
            <a:endParaRPr lang="en-US" dirty="0"/>
          </a:p>
        </p:txBody>
      </p:sp>
      <p:sp>
        <p:nvSpPr>
          <p:cNvPr id="3" name="Title 2">
            <a:extLst>
              <a:ext uri="{FF2B5EF4-FFF2-40B4-BE49-F238E27FC236}">
                <a16:creationId xmlns:a16="http://schemas.microsoft.com/office/drawing/2014/main" id="{A668DFE5-99C5-BF2B-D3E6-ACC6FBC19B05}"/>
              </a:ext>
            </a:extLst>
          </p:cNvPr>
          <p:cNvSpPr>
            <a:spLocks noGrp="1"/>
          </p:cNvSpPr>
          <p:nvPr>
            <p:ph type="title"/>
          </p:nvPr>
        </p:nvSpPr>
        <p:spPr/>
        <p:txBody>
          <a:bodyPr>
            <a:normAutofit fontScale="90000"/>
          </a:bodyPr>
          <a:lstStyle/>
          <a:p>
            <a:r>
              <a:rPr lang="en-US" dirty="0"/>
              <a:t>Chatbot on your data</a:t>
            </a:r>
          </a:p>
        </p:txBody>
      </p:sp>
    </p:spTree>
    <p:extLst>
      <p:ext uri="{BB962C8B-B14F-4D97-AF65-F5344CB8AC3E}">
        <p14:creationId xmlns:p14="http://schemas.microsoft.com/office/powerpoint/2010/main" val="35205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 calcmode="lin" valueType="num">
                                      <p:cBhvr additive="base">
                                        <p:cTn id="1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88092-6C5B-6636-7814-1EC092712A71}"/>
              </a:ext>
            </a:extLst>
          </p:cNvPr>
          <p:cNvSpPr>
            <a:spLocks noGrp="1"/>
          </p:cNvSpPr>
          <p:nvPr>
            <p:ph idx="1"/>
          </p:nvPr>
        </p:nvSpPr>
        <p:spPr/>
        <p:txBody>
          <a:bodyPr/>
          <a:lstStyle/>
          <a:p>
            <a:r>
              <a:rPr lang="en-US" dirty="0"/>
              <a:t>An embedding model converts a block of text into a </a:t>
            </a:r>
            <a:br>
              <a:rPr lang="en-US" dirty="0"/>
            </a:br>
            <a:r>
              <a:rPr lang="en-US" dirty="0"/>
              <a:t>vector (array) of numbers (floats) that </a:t>
            </a:r>
            <a:r>
              <a:rPr lang="en-US" b="1" i="1" dirty="0"/>
              <a:t>"captures" the context/meaning of the provided text</a:t>
            </a:r>
          </a:p>
          <a:p>
            <a:pPr lvl="1"/>
            <a:r>
              <a:rPr lang="en-US" i="1" dirty="0"/>
              <a:t>text-embedding-ada-002</a:t>
            </a:r>
            <a:r>
              <a:rPr lang="en-US" dirty="0"/>
              <a:t> is currently recommended one (1536 elements )</a:t>
            </a:r>
          </a:p>
          <a:p>
            <a:pPr lvl="1"/>
            <a:r>
              <a:rPr lang="en-US" dirty="0"/>
              <a:t>Exposed as an api endpoint by open ai  / azure open ai</a:t>
            </a:r>
          </a:p>
          <a:p>
            <a:r>
              <a:rPr lang="en-US" dirty="0"/>
              <a:t>Array and vector terms can be used </a:t>
            </a:r>
            <a:br>
              <a:rPr lang="en-US" dirty="0"/>
            </a:br>
            <a:r>
              <a:rPr lang="en-US" dirty="0"/>
              <a:t>interchangeable in this context</a:t>
            </a:r>
          </a:p>
          <a:p>
            <a:r>
              <a:rPr lang="en-US" dirty="0"/>
              <a:t>Using the term vector is more intuitive </a:t>
            </a:r>
            <a:br>
              <a:rPr lang="en-US" dirty="0"/>
            </a:br>
            <a:r>
              <a:rPr lang="en-US" dirty="0"/>
              <a:t>since vectors can be seen as arrows pointing </a:t>
            </a:r>
            <a:br>
              <a:rPr lang="en-US" dirty="0"/>
            </a:br>
            <a:r>
              <a:rPr lang="en-US" dirty="0"/>
              <a:t>from the origin to a point </a:t>
            </a:r>
            <a:br>
              <a:rPr lang="en-US" dirty="0"/>
            </a:br>
            <a:r>
              <a:rPr lang="en-US" dirty="0"/>
              <a:t>in a n dimensional space </a:t>
            </a:r>
          </a:p>
        </p:txBody>
      </p:sp>
      <p:sp>
        <p:nvSpPr>
          <p:cNvPr id="3" name="Title 2">
            <a:extLst>
              <a:ext uri="{FF2B5EF4-FFF2-40B4-BE49-F238E27FC236}">
                <a16:creationId xmlns:a16="http://schemas.microsoft.com/office/drawing/2014/main" id="{00C792A2-0DBB-4947-60AE-91016A446D76}"/>
              </a:ext>
            </a:extLst>
          </p:cNvPr>
          <p:cNvSpPr>
            <a:spLocks noGrp="1"/>
          </p:cNvSpPr>
          <p:nvPr>
            <p:ph type="title"/>
          </p:nvPr>
        </p:nvSpPr>
        <p:spPr/>
        <p:txBody>
          <a:bodyPr>
            <a:normAutofit fontScale="90000"/>
          </a:bodyPr>
          <a:lstStyle/>
          <a:p>
            <a:r>
              <a:rPr lang="en-US" dirty="0"/>
              <a:t>What "the hell" are embeddings ?</a:t>
            </a:r>
          </a:p>
        </p:txBody>
      </p:sp>
      <p:pic>
        <p:nvPicPr>
          <p:cNvPr id="4" name="Picture 3">
            <a:extLst>
              <a:ext uri="{FF2B5EF4-FFF2-40B4-BE49-F238E27FC236}">
                <a16:creationId xmlns:a16="http://schemas.microsoft.com/office/drawing/2014/main" id="{2EB602C8-84E7-2FBB-11C3-E181C50BDB7E}"/>
              </a:ext>
            </a:extLst>
          </p:cNvPr>
          <p:cNvPicPr>
            <a:picLocks noChangeAspect="1"/>
          </p:cNvPicPr>
          <p:nvPr/>
        </p:nvPicPr>
        <p:blipFill>
          <a:blip r:embed="rId2"/>
          <a:stretch>
            <a:fillRect/>
          </a:stretch>
        </p:blipFill>
        <p:spPr>
          <a:xfrm>
            <a:off x="8105775" y="3242634"/>
            <a:ext cx="4086225" cy="3524250"/>
          </a:xfrm>
          <a:prstGeom prst="rect">
            <a:avLst/>
          </a:prstGeom>
        </p:spPr>
      </p:pic>
      <p:cxnSp>
        <p:nvCxnSpPr>
          <p:cNvPr id="6" name="Straight Arrow Connector 5">
            <a:extLst>
              <a:ext uri="{FF2B5EF4-FFF2-40B4-BE49-F238E27FC236}">
                <a16:creationId xmlns:a16="http://schemas.microsoft.com/office/drawing/2014/main" id="{AA425C6E-EF2E-5F99-81C0-6989897322CF}"/>
              </a:ext>
            </a:extLst>
          </p:cNvPr>
          <p:cNvCxnSpPr>
            <a:cxnSpLocks/>
          </p:cNvCxnSpPr>
          <p:nvPr/>
        </p:nvCxnSpPr>
        <p:spPr>
          <a:xfrm flipV="1">
            <a:off x="9532189" y="4666891"/>
            <a:ext cx="914400" cy="6901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62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A9816-7DF7-7C0A-09B8-9459022C7967}"/>
              </a:ext>
            </a:extLst>
          </p:cNvPr>
          <p:cNvSpPr>
            <a:spLocks noGrp="1"/>
          </p:cNvSpPr>
          <p:nvPr>
            <p:ph idx="1"/>
          </p:nvPr>
        </p:nvSpPr>
        <p:spPr/>
        <p:txBody>
          <a:bodyPr/>
          <a:lstStyle/>
          <a:p>
            <a:r>
              <a:rPr lang="en-US" dirty="0"/>
              <a:t>Now we have converted text into vectors, we can define some math algorithm to evaluate the "similarity" between two block of texts </a:t>
            </a:r>
            <a:r>
              <a:rPr lang="en-US" i="1" dirty="0"/>
              <a:t>through their corresponding embeddings</a:t>
            </a:r>
            <a:r>
              <a:rPr lang="en-US" dirty="0"/>
              <a:t> </a:t>
            </a:r>
          </a:p>
          <a:p>
            <a:pPr lvl="1"/>
            <a:endParaRPr lang="en-US" i="1" dirty="0"/>
          </a:p>
          <a:p>
            <a:pPr lvl="1"/>
            <a:r>
              <a:rPr lang="en-US" i="1" dirty="0"/>
              <a:t>Roughly speaking we define a formula where the smaller is the angle between 2 vectors, the closer they are in semantic similarity</a:t>
            </a:r>
          </a:p>
          <a:p>
            <a:pPr lvl="1"/>
            <a:endParaRPr lang="en-US" i="1" dirty="0"/>
          </a:p>
          <a:p>
            <a:pPr lvl="1"/>
            <a:r>
              <a:rPr lang="en-US" i="1" dirty="0"/>
              <a:t>The actual used formula is the </a:t>
            </a:r>
            <a:r>
              <a:rPr lang="en-US" b="1" i="1" dirty="0"/>
              <a:t>"cosine proximity formula"</a:t>
            </a:r>
          </a:p>
          <a:p>
            <a:endParaRPr lang="en-US" dirty="0"/>
          </a:p>
          <a:p>
            <a:endParaRPr lang="en-US" dirty="0"/>
          </a:p>
        </p:txBody>
      </p:sp>
      <p:sp>
        <p:nvSpPr>
          <p:cNvPr id="3" name="Title 2">
            <a:extLst>
              <a:ext uri="{FF2B5EF4-FFF2-40B4-BE49-F238E27FC236}">
                <a16:creationId xmlns:a16="http://schemas.microsoft.com/office/drawing/2014/main" id="{C96F4A51-9295-6119-A5E4-5DC71C17DED6}"/>
              </a:ext>
            </a:extLst>
          </p:cNvPr>
          <p:cNvSpPr>
            <a:spLocks noGrp="1"/>
          </p:cNvSpPr>
          <p:nvPr>
            <p:ph type="title"/>
          </p:nvPr>
        </p:nvSpPr>
        <p:spPr/>
        <p:txBody>
          <a:bodyPr>
            <a:normAutofit fontScale="90000"/>
          </a:bodyPr>
          <a:lstStyle/>
          <a:p>
            <a:r>
              <a:rPr lang="en-US" dirty="0"/>
              <a:t>Embedding "similarity"</a:t>
            </a:r>
          </a:p>
        </p:txBody>
      </p:sp>
    </p:spTree>
    <p:extLst>
      <p:ext uri="{BB962C8B-B14F-4D97-AF65-F5344CB8AC3E}">
        <p14:creationId xmlns:p14="http://schemas.microsoft.com/office/powerpoint/2010/main" val="161305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CA563-1260-73FE-8FAB-8069EF2290CB}"/>
              </a:ext>
            </a:extLst>
          </p:cNvPr>
          <p:cNvSpPr>
            <a:spLocks noGrp="1"/>
          </p:cNvSpPr>
          <p:nvPr>
            <p:ph type="title"/>
          </p:nvPr>
        </p:nvSpPr>
        <p:spPr/>
        <p:txBody>
          <a:bodyPr>
            <a:normAutofit fontScale="90000"/>
          </a:bodyPr>
          <a:lstStyle/>
          <a:p>
            <a:r>
              <a:rPr lang="it-IT" dirty="0"/>
              <a:t>Cosine </a:t>
            </a:r>
            <a:r>
              <a:rPr lang="it-IT" dirty="0" err="1"/>
              <a:t>similarity</a:t>
            </a:r>
            <a:endParaRPr lang="en-US" dirty="0"/>
          </a:p>
        </p:txBody>
      </p:sp>
      <p:sp>
        <p:nvSpPr>
          <p:cNvPr id="20" name="Rectangle 19">
            <a:extLst>
              <a:ext uri="{FF2B5EF4-FFF2-40B4-BE49-F238E27FC236}">
                <a16:creationId xmlns:a16="http://schemas.microsoft.com/office/drawing/2014/main" id="{1FD0A5D1-5720-7671-29A1-8C63373B1CF8}"/>
              </a:ext>
            </a:extLst>
          </p:cNvPr>
          <p:cNvSpPr/>
          <p:nvPr/>
        </p:nvSpPr>
        <p:spPr>
          <a:xfrm>
            <a:off x="1346718" y="5444974"/>
            <a:ext cx="5290452" cy="1199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39C6408F-91F5-5838-6BEE-DD5D280EAC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4114801"/>
            <a:ext cx="8357737" cy="1667669"/>
          </a:xfrm>
          <a:prstGeom prst="rect">
            <a:avLst/>
          </a:prstGeom>
        </p:spPr>
      </p:pic>
      <p:cxnSp>
        <p:nvCxnSpPr>
          <p:cNvPr id="23" name="Straight Connector 22">
            <a:extLst>
              <a:ext uri="{FF2B5EF4-FFF2-40B4-BE49-F238E27FC236}">
                <a16:creationId xmlns:a16="http://schemas.microsoft.com/office/drawing/2014/main" id="{6DA78B0D-6599-590F-B1A8-7A8AB3857775}"/>
              </a:ext>
            </a:extLst>
          </p:cNvPr>
          <p:cNvCxnSpPr/>
          <p:nvPr/>
        </p:nvCxnSpPr>
        <p:spPr>
          <a:xfrm>
            <a:off x="3147754" y="1616623"/>
            <a:ext cx="0" cy="3191069"/>
          </a:xfrm>
          <a:prstGeom prst="line">
            <a:avLst/>
          </a:prstGeom>
          <a:ln w="15875">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443CF5-2CDC-FEA2-82CE-4706B75A3736}"/>
              </a:ext>
            </a:extLst>
          </p:cNvPr>
          <p:cNvCxnSpPr>
            <a:cxnSpLocks/>
          </p:cNvCxnSpPr>
          <p:nvPr/>
        </p:nvCxnSpPr>
        <p:spPr>
          <a:xfrm>
            <a:off x="1164957" y="3390808"/>
            <a:ext cx="3917658" cy="0"/>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68B421-0A5B-B239-1CFC-CAE0AAA71402}"/>
              </a:ext>
            </a:extLst>
          </p:cNvPr>
          <p:cNvSpPr txBox="1"/>
          <p:nvPr/>
        </p:nvSpPr>
        <p:spPr>
          <a:xfrm>
            <a:off x="5130552" y="3313852"/>
            <a:ext cx="284052" cy="369332"/>
          </a:xfrm>
          <a:prstGeom prst="rect">
            <a:avLst/>
          </a:prstGeom>
          <a:noFill/>
        </p:spPr>
        <p:txBody>
          <a:bodyPr wrap="none" rtlCol="0">
            <a:spAutoFit/>
          </a:bodyPr>
          <a:lstStyle/>
          <a:p>
            <a:r>
              <a:rPr lang="it-IT" dirty="0"/>
              <a:t>x</a:t>
            </a:r>
            <a:endParaRPr lang="en-US" dirty="0"/>
          </a:p>
        </p:txBody>
      </p:sp>
      <p:sp>
        <p:nvSpPr>
          <p:cNvPr id="26" name="TextBox 25">
            <a:extLst>
              <a:ext uri="{FF2B5EF4-FFF2-40B4-BE49-F238E27FC236}">
                <a16:creationId xmlns:a16="http://schemas.microsoft.com/office/drawing/2014/main" id="{511805E0-3C30-E029-F7DA-FAF5803CA578}"/>
              </a:ext>
            </a:extLst>
          </p:cNvPr>
          <p:cNvSpPr txBox="1"/>
          <p:nvPr/>
        </p:nvSpPr>
        <p:spPr>
          <a:xfrm>
            <a:off x="3258209" y="1348126"/>
            <a:ext cx="288862" cy="369332"/>
          </a:xfrm>
          <a:prstGeom prst="rect">
            <a:avLst/>
          </a:prstGeom>
          <a:noFill/>
        </p:spPr>
        <p:txBody>
          <a:bodyPr wrap="none" rtlCol="0">
            <a:spAutoFit/>
          </a:bodyPr>
          <a:lstStyle/>
          <a:p>
            <a:r>
              <a:rPr lang="it-IT" dirty="0"/>
              <a:t>y</a:t>
            </a:r>
            <a:endParaRPr lang="en-US" dirty="0"/>
          </a:p>
        </p:txBody>
      </p:sp>
      <p:cxnSp>
        <p:nvCxnSpPr>
          <p:cNvPr id="27" name="Straight Connector 26">
            <a:extLst>
              <a:ext uri="{FF2B5EF4-FFF2-40B4-BE49-F238E27FC236}">
                <a16:creationId xmlns:a16="http://schemas.microsoft.com/office/drawing/2014/main" id="{01D1D5D4-FEC3-C842-04AE-B9EC54E3A5E4}"/>
              </a:ext>
            </a:extLst>
          </p:cNvPr>
          <p:cNvCxnSpPr>
            <a:cxnSpLocks/>
          </p:cNvCxnSpPr>
          <p:nvPr/>
        </p:nvCxnSpPr>
        <p:spPr>
          <a:xfrm flipH="1">
            <a:off x="3147754" y="2427145"/>
            <a:ext cx="1251943" cy="963663"/>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C57A3D8-D6ED-AE0A-90F8-75C395A830A4}"/>
              </a:ext>
            </a:extLst>
          </p:cNvPr>
          <p:cNvCxnSpPr>
            <a:cxnSpLocks/>
          </p:cNvCxnSpPr>
          <p:nvPr/>
        </p:nvCxnSpPr>
        <p:spPr>
          <a:xfrm flipH="1">
            <a:off x="3125928" y="1616623"/>
            <a:ext cx="998202" cy="1781338"/>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A3BED5-3573-27C1-2EDE-7C6207A68986}"/>
              </a:ext>
            </a:extLst>
          </p:cNvPr>
          <p:cNvCxnSpPr>
            <a:cxnSpLocks/>
          </p:cNvCxnSpPr>
          <p:nvPr/>
        </p:nvCxnSpPr>
        <p:spPr>
          <a:xfrm flipV="1">
            <a:off x="1346718" y="3390807"/>
            <a:ext cx="1801035" cy="539329"/>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6E5CED3-921C-4E3F-117A-572911612AC9}"/>
              </a:ext>
            </a:extLst>
          </p:cNvPr>
          <p:cNvSpPr txBox="1"/>
          <p:nvPr/>
        </p:nvSpPr>
        <p:spPr>
          <a:xfrm>
            <a:off x="4099087" y="1340973"/>
            <a:ext cx="1093569" cy="369332"/>
          </a:xfrm>
          <a:prstGeom prst="rect">
            <a:avLst/>
          </a:prstGeom>
          <a:noFill/>
        </p:spPr>
        <p:txBody>
          <a:bodyPr wrap="none" rtlCol="0">
            <a:spAutoFit/>
          </a:bodyPr>
          <a:lstStyle/>
          <a:p>
            <a:r>
              <a:rPr lang="it-IT" dirty="0"/>
              <a:t>V1 (0.5,1)</a:t>
            </a:r>
            <a:endParaRPr lang="en-US" dirty="0"/>
          </a:p>
        </p:txBody>
      </p:sp>
      <p:sp>
        <p:nvSpPr>
          <p:cNvPr id="31" name="TextBox 30">
            <a:extLst>
              <a:ext uri="{FF2B5EF4-FFF2-40B4-BE49-F238E27FC236}">
                <a16:creationId xmlns:a16="http://schemas.microsoft.com/office/drawing/2014/main" id="{1E76750A-82D5-B853-0642-BB159641B42A}"/>
              </a:ext>
            </a:extLst>
          </p:cNvPr>
          <p:cNvSpPr txBox="1"/>
          <p:nvPr/>
        </p:nvSpPr>
        <p:spPr>
          <a:xfrm>
            <a:off x="4645871" y="2092756"/>
            <a:ext cx="1268296" cy="369332"/>
          </a:xfrm>
          <a:prstGeom prst="rect">
            <a:avLst/>
          </a:prstGeom>
          <a:noFill/>
        </p:spPr>
        <p:txBody>
          <a:bodyPr wrap="none" rtlCol="0">
            <a:spAutoFit/>
          </a:bodyPr>
          <a:lstStyle/>
          <a:p>
            <a:r>
              <a:rPr lang="it-IT" dirty="0"/>
              <a:t>V2 (0.7,0.7)</a:t>
            </a:r>
            <a:endParaRPr lang="en-US" dirty="0"/>
          </a:p>
        </p:txBody>
      </p:sp>
      <p:sp>
        <p:nvSpPr>
          <p:cNvPr id="32" name="TextBox 31">
            <a:extLst>
              <a:ext uri="{FF2B5EF4-FFF2-40B4-BE49-F238E27FC236}">
                <a16:creationId xmlns:a16="http://schemas.microsoft.com/office/drawing/2014/main" id="{4DC51517-88B9-4DF7-F8E1-375A19C17CD0}"/>
              </a:ext>
            </a:extLst>
          </p:cNvPr>
          <p:cNvSpPr txBox="1"/>
          <p:nvPr/>
        </p:nvSpPr>
        <p:spPr>
          <a:xfrm>
            <a:off x="1025847" y="3930136"/>
            <a:ext cx="1409360" cy="369332"/>
          </a:xfrm>
          <a:prstGeom prst="rect">
            <a:avLst/>
          </a:prstGeom>
          <a:noFill/>
        </p:spPr>
        <p:txBody>
          <a:bodyPr wrap="none" rtlCol="0">
            <a:spAutoFit/>
          </a:bodyPr>
          <a:lstStyle/>
          <a:p>
            <a:r>
              <a:rPr lang="it-IT" dirty="0"/>
              <a:t>V3 (-1.5,-0.5)</a:t>
            </a:r>
            <a:endParaRPr lang="en-US" dirty="0"/>
          </a:p>
        </p:txBody>
      </p:sp>
      <p:sp>
        <p:nvSpPr>
          <p:cNvPr id="33" name="TextBox 32">
            <a:extLst>
              <a:ext uri="{FF2B5EF4-FFF2-40B4-BE49-F238E27FC236}">
                <a16:creationId xmlns:a16="http://schemas.microsoft.com/office/drawing/2014/main" id="{63740D22-32E2-2CC8-90B1-84FC9534DD23}"/>
              </a:ext>
            </a:extLst>
          </p:cNvPr>
          <p:cNvSpPr txBox="1"/>
          <p:nvPr/>
        </p:nvSpPr>
        <p:spPr>
          <a:xfrm>
            <a:off x="1522878" y="5509874"/>
            <a:ext cx="5014771" cy="369332"/>
          </a:xfrm>
          <a:prstGeom prst="rect">
            <a:avLst/>
          </a:prstGeom>
          <a:noFill/>
        </p:spPr>
        <p:txBody>
          <a:bodyPr wrap="none" rtlCol="0">
            <a:spAutoFit/>
          </a:bodyPr>
          <a:lstStyle/>
          <a:p>
            <a:r>
              <a:rPr lang="it-IT" dirty="0"/>
              <a:t> </a:t>
            </a:r>
            <a:r>
              <a:rPr lang="it-IT" dirty="0" err="1"/>
              <a:t>Don't</a:t>
            </a:r>
            <a:r>
              <a:rPr lang="it-IT" dirty="0"/>
              <a:t> be </a:t>
            </a:r>
            <a:r>
              <a:rPr lang="it-IT" dirty="0" err="1"/>
              <a:t>afraid</a:t>
            </a:r>
            <a:r>
              <a:rPr lang="it-IT" dirty="0"/>
              <a:t>  </a:t>
            </a:r>
            <a:r>
              <a:rPr lang="it-IT" dirty="0" err="1"/>
              <a:t>this</a:t>
            </a:r>
            <a:r>
              <a:rPr lang="it-IT" dirty="0"/>
              <a:t>                           </a:t>
            </a:r>
            <a:r>
              <a:rPr lang="it-IT" dirty="0" err="1"/>
              <a:t>is</a:t>
            </a:r>
            <a:r>
              <a:rPr lang="it-IT" dirty="0"/>
              <a:t> a for loop </a:t>
            </a:r>
            <a:r>
              <a:rPr lang="it-IT" dirty="0">
                <a:sym typeface="Wingdings" panose="05000000000000000000" pitchFamily="2" charset="2"/>
              </a:rPr>
              <a:t></a:t>
            </a:r>
            <a:endParaRPr lang="en-US" dirty="0"/>
          </a:p>
        </p:txBody>
      </p:sp>
      <p:pic>
        <p:nvPicPr>
          <p:cNvPr id="34" name="Picture 33" descr="A picture containing black, darkness&#10;&#10;Description automatically generated">
            <a:extLst>
              <a:ext uri="{FF2B5EF4-FFF2-40B4-BE49-F238E27FC236}">
                <a16:creationId xmlns:a16="http://schemas.microsoft.com/office/drawing/2014/main" id="{ED4DB0EA-44BE-CB76-2420-22F1A60F0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480" y="5491318"/>
            <a:ext cx="1091120" cy="1091120"/>
          </a:xfrm>
          <a:prstGeom prst="rect">
            <a:avLst/>
          </a:prstGeom>
        </p:spPr>
      </p:pic>
      <p:sp>
        <p:nvSpPr>
          <p:cNvPr id="35" name="TextBox 34">
            <a:extLst>
              <a:ext uri="{FF2B5EF4-FFF2-40B4-BE49-F238E27FC236}">
                <a16:creationId xmlns:a16="http://schemas.microsoft.com/office/drawing/2014/main" id="{63FA61CB-F774-9EB6-5A5F-26C0B63F4F17}"/>
              </a:ext>
            </a:extLst>
          </p:cNvPr>
          <p:cNvSpPr txBox="1"/>
          <p:nvPr/>
        </p:nvSpPr>
        <p:spPr>
          <a:xfrm>
            <a:off x="7464700" y="3745467"/>
            <a:ext cx="942887" cy="369332"/>
          </a:xfrm>
          <a:prstGeom prst="rect">
            <a:avLst/>
          </a:prstGeom>
          <a:solidFill>
            <a:schemeClr val="bg1"/>
          </a:solidFill>
          <a:ln>
            <a:solidFill>
              <a:srgbClr val="000000"/>
            </a:solidFill>
          </a:ln>
        </p:spPr>
        <p:txBody>
          <a:bodyPr wrap="none" rtlCol="0">
            <a:spAutoFit/>
          </a:bodyPr>
          <a:lstStyle/>
          <a:p>
            <a:r>
              <a:rPr lang="en-US" dirty="0"/>
              <a:t>n : 1536</a:t>
            </a:r>
          </a:p>
        </p:txBody>
      </p:sp>
      <p:sp>
        <p:nvSpPr>
          <p:cNvPr id="2" name="Rectangle 1">
            <a:extLst>
              <a:ext uri="{FF2B5EF4-FFF2-40B4-BE49-F238E27FC236}">
                <a16:creationId xmlns:a16="http://schemas.microsoft.com/office/drawing/2014/main" id="{131F6D8F-7EA4-D7A2-1384-319168C5CF63}"/>
              </a:ext>
            </a:extLst>
          </p:cNvPr>
          <p:cNvSpPr/>
          <p:nvPr/>
        </p:nvSpPr>
        <p:spPr>
          <a:xfrm>
            <a:off x="8928730" y="3660471"/>
            <a:ext cx="2547257" cy="98291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A[1]*B[1] + A[2]*B[3] + A[4]*B[4] + A[5]*B[5] +</a:t>
            </a:r>
          </a:p>
          <a:p>
            <a:pPr algn="ctr"/>
            <a:r>
              <a:rPr lang="en-US" dirty="0">
                <a:solidFill>
                  <a:schemeClr val="tx1"/>
                </a:solidFill>
              </a:rPr>
              <a:t>+  .. Up to 1536</a:t>
            </a:r>
          </a:p>
        </p:txBody>
      </p:sp>
      <p:sp>
        <p:nvSpPr>
          <p:cNvPr id="7" name="Arc 6">
            <a:extLst>
              <a:ext uri="{FF2B5EF4-FFF2-40B4-BE49-F238E27FC236}">
                <a16:creationId xmlns:a16="http://schemas.microsoft.com/office/drawing/2014/main" id="{5CF0D79C-1534-2CBA-AAC7-404A78B6BD60}"/>
              </a:ext>
            </a:extLst>
          </p:cNvPr>
          <p:cNvSpPr/>
          <p:nvPr/>
        </p:nvSpPr>
        <p:spPr>
          <a:xfrm>
            <a:off x="3307933" y="2681121"/>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a:extLst>
              <a:ext uri="{FF2B5EF4-FFF2-40B4-BE49-F238E27FC236}">
                <a16:creationId xmlns:a16="http://schemas.microsoft.com/office/drawing/2014/main" id="{6017D7E6-9F73-C422-4246-46913758D4BE}"/>
              </a:ext>
            </a:extLst>
          </p:cNvPr>
          <p:cNvSpPr/>
          <p:nvPr/>
        </p:nvSpPr>
        <p:spPr>
          <a:xfrm>
            <a:off x="3355343" y="2618896"/>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allout: Bent Line with Border and Accent Bar 8">
            <a:extLst>
              <a:ext uri="{FF2B5EF4-FFF2-40B4-BE49-F238E27FC236}">
                <a16:creationId xmlns:a16="http://schemas.microsoft.com/office/drawing/2014/main" id="{81EAFAA9-F190-A068-535A-FA829354AF87}"/>
              </a:ext>
            </a:extLst>
          </p:cNvPr>
          <p:cNvSpPr/>
          <p:nvPr/>
        </p:nvSpPr>
        <p:spPr>
          <a:xfrm>
            <a:off x="7932420" y="6092190"/>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vector A</a:t>
            </a:r>
          </a:p>
        </p:txBody>
      </p:sp>
      <p:sp>
        <p:nvSpPr>
          <p:cNvPr id="10" name="Callout: Bent Line with Border and Accent Bar 9">
            <a:extLst>
              <a:ext uri="{FF2B5EF4-FFF2-40B4-BE49-F238E27FC236}">
                <a16:creationId xmlns:a16="http://schemas.microsoft.com/office/drawing/2014/main" id="{C17C0617-14CD-2EAC-6346-550B4F3DCD76}"/>
              </a:ext>
            </a:extLst>
          </p:cNvPr>
          <p:cNvSpPr/>
          <p:nvPr/>
        </p:nvSpPr>
        <p:spPr>
          <a:xfrm>
            <a:off x="9405256" y="6036878"/>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vector B</a:t>
            </a:r>
          </a:p>
        </p:txBody>
      </p:sp>
      <p:sp>
        <p:nvSpPr>
          <p:cNvPr id="11" name="Callout: Bent Line with Border and Accent Bar 10">
            <a:extLst>
              <a:ext uri="{FF2B5EF4-FFF2-40B4-BE49-F238E27FC236}">
                <a16:creationId xmlns:a16="http://schemas.microsoft.com/office/drawing/2014/main" id="{12FDD776-FA93-CDCA-E0BE-A13ED4496EB5}"/>
              </a:ext>
            </a:extLst>
          </p:cNvPr>
          <p:cNvSpPr/>
          <p:nvPr/>
        </p:nvSpPr>
        <p:spPr>
          <a:xfrm>
            <a:off x="534904" y="1990003"/>
            <a:ext cx="1779232" cy="1160207"/>
          </a:xfrm>
          <a:prstGeom prst="accentBorderCallout2">
            <a:avLst>
              <a:gd name="adj1" fmla="val 56064"/>
              <a:gd name="adj2" fmla="val 109014"/>
              <a:gd name="adj3" fmla="val 41138"/>
              <a:gd name="adj4" fmla="val 123129"/>
              <a:gd name="adj5" fmla="val 57749"/>
              <a:gd name="adj6" fmla="val 176094"/>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more similar are the two corresponding texts</a:t>
            </a:r>
          </a:p>
        </p:txBody>
      </p:sp>
      <p:pic>
        <p:nvPicPr>
          <p:cNvPr id="5" name="Picture 4">
            <a:extLst>
              <a:ext uri="{FF2B5EF4-FFF2-40B4-BE49-F238E27FC236}">
                <a16:creationId xmlns:a16="http://schemas.microsoft.com/office/drawing/2014/main" id="{2B1F7CE4-1182-181F-6A6B-94CA143EC2E0}"/>
              </a:ext>
            </a:extLst>
          </p:cNvPr>
          <p:cNvPicPr>
            <a:picLocks noChangeAspect="1"/>
          </p:cNvPicPr>
          <p:nvPr/>
        </p:nvPicPr>
        <p:blipFill>
          <a:blip r:embed="rId5"/>
          <a:stretch>
            <a:fillRect/>
          </a:stretch>
        </p:blipFill>
        <p:spPr>
          <a:xfrm>
            <a:off x="7792305" y="1150159"/>
            <a:ext cx="2705100" cy="2447925"/>
          </a:xfrm>
          <a:prstGeom prst="rect">
            <a:avLst/>
          </a:prstGeom>
        </p:spPr>
      </p:pic>
      <p:sp>
        <p:nvSpPr>
          <p:cNvPr id="6" name="Callout: Bent Line with Border and Accent Bar 5">
            <a:extLst>
              <a:ext uri="{FF2B5EF4-FFF2-40B4-BE49-F238E27FC236}">
                <a16:creationId xmlns:a16="http://schemas.microsoft.com/office/drawing/2014/main" id="{B68359D4-EAD5-474E-96B3-F3CDC4D827E9}"/>
              </a:ext>
            </a:extLst>
          </p:cNvPr>
          <p:cNvSpPr/>
          <p:nvPr/>
        </p:nvSpPr>
        <p:spPr>
          <a:xfrm>
            <a:off x="5924107" y="1584643"/>
            <a:ext cx="1779232" cy="1160207"/>
          </a:xfrm>
          <a:prstGeom prst="accentBorderCallout2">
            <a:avLst>
              <a:gd name="adj1" fmla="val 56064"/>
              <a:gd name="adj2" fmla="val 109014"/>
              <a:gd name="adj3" fmla="val 41138"/>
              <a:gd name="adj4" fmla="val 123129"/>
              <a:gd name="adj5" fmla="val 81840"/>
              <a:gd name="adj6" fmla="val 18683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greater is the cosine</a:t>
            </a:r>
          </a:p>
        </p:txBody>
      </p:sp>
    </p:spTree>
    <p:extLst>
      <p:ext uri="{BB962C8B-B14F-4D97-AF65-F5344CB8AC3E}">
        <p14:creationId xmlns:p14="http://schemas.microsoft.com/office/powerpoint/2010/main" val="33651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p:bldP spid="35" grpId="0" animBg="1"/>
      <p:bldP spid="2" grpId="0" animBg="1"/>
      <p:bldP spid="9" grpId="0" animBg="1"/>
      <p:bldP spid="10"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56AF8-5A82-FBD8-8551-D84896867691}"/>
              </a:ext>
            </a:extLst>
          </p:cNvPr>
          <p:cNvSpPr txBox="1"/>
          <p:nvPr/>
        </p:nvSpPr>
        <p:spPr>
          <a:xfrm>
            <a:off x="629310" y="1350975"/>
            <a:ext cx="11234057" cy="5016758"/>
          </a:xfrm>
          <a:prstGeom prst="rect">
            <a:avLst/>
          </a:prstGeom>
          <a:noFill/>
        </p:spPr>
        <p:txBody>
          <a:bodyPr wrap="square">
            <a:spAutoFit/>
          </a:bodyPr>
          <a:lstStyle/>
          <a:p>
            <a:r>
              <a:rPr lang="en-US" sz="2000" dirty="0"/>
              <a:t>public float </a:t>
            </a:r>
            <a:r>
              <a:rPr lang="en-US" sz="2000" dirty="0" err="1"/>
              <a:t>GetProximity</a:t>
            </a:r>
            <a:r>
              <a:rPr lang="en-US" sz="2000" dirty="0"/>
              <a:t>(</a:t>
            </a:r>
            <a:r>
              <a:rPr lang="en-US" sz="2000" dirty="0" err="1"/>
              <a:t>IReadOnlyList</a:t>
            </a:r>
            <a:r>
              <a:rPr lang="en-US" sz="2000" dirty="0"/>
              <a:t>&lt;float&gt; </a:t>
            </a:r>
            <a:r>
              <a:rPr lang="en-US" sz="2000" i="1" dirty="0">
                <a:solidFill>
                  <a:srgbClr val="FF0000"/>
                </a:solidFill>
              </a:rPr>
              <a:t>A</a:t>
            </a:r>
            <a:r>
              <a:rPr lang="en-US" sz="2000" dirty="0"/>
              <a:t>, </a:t>
            </a:r>
            <a:r>
              <a:rPr lang="en-US" sz="2000" dirty="0" err="1"/>
              <a:t>IReadOnlyList</a:t>
            </a:r>
            <a:r>
              <a:rPr lang="en-US" sz="2000" dirty="0"/>
              <a:t>&lt;float&gt; </a:t>
            </a:r>
            <a:r>
              <a:rPr lang="en-US" sz="2000" i="1" dirty="0">
                <a:solidFill>
                  <a:srgbClr val="FF0000"/>
                </a:solidFill>
              </a:rPr>
              <a:t>B</a:t>
            </a:r>
            <a:r>
              <a:rPr lang="en-US" sz="2000" dirty="0"/>
              <a:t>)</a:t>
            </a:r>
          </a:p>
          <a:p>
            <a:r>
              <a:rPr lang="en-US" sz="2000" dirty="0"/>
              <a:t>        {</a:t>
            </a:r>
          </a:p>
          <a:p>
            <a:r>
              <a:rPr lang="en-US" sz="2000" i="1" dirty="0"/>
              <a:t>           // TO DO : check A and B has same length</a:t>
            </a:r>
          </a:p>
          <a:p>
            <a:r>
              <a:rPr lang="en-US" sz="2000" dirty="0"/>
              <a:t>            var </a:t>
            </a:r>
            <a:r>
              <a:rPr lang="en-US" sz="2000" dirty="0" err="1"/>
              <a:t>vectorLength</a:t>
            </a:r>
            <a:r>
              <a:rPr lang="en-US" sz="2000" dirty="0"/>
              <a:t> = </a:t>
            </a:r>
            <a:r>
              <a:rPr lang="en-US" sz="2000" dirty="0" err="1">
                <a:solidFill>
                  <a:srgbClr val="FF0000"/>
                </a:solidFill>
              </a:rPr>
              <a:t>A</a:t>
            </a:r>
            <a:r>
              <a:rPr lang="en-US" sz="2000" dirty="0" err="1"/>
              <a:t>.Count</a:t>
            </a:r>
            <a:r>
              <a:rPr lang="en-US" sz="2000" dirty="0"/>
              <a:t>;</a:t>
            </a:r>
          </a:p>
          <a:p>
            <a:r>
              <a:rPr lang="en-US" sz="2000" dirty="0"/>
              <a:t>            var sum = 0.0f;</a:t>
            </a:r>
          </a:p>
          <a:p>
            <a:r>
              <a:rPr lang="en-US" sz="2000" dirty="0"/>
              <a:t>            var </a:t>
            </a:r>
            <a:r>
              <a:rPr lang="en-US" sz="2000" dirty="0" err="1"/>
              <a:t>ALength</a:t>
            </a:r>
            <a:r>
              <a:rPr lang="en-US" sz="2000" dirty="0"/>
              <a:t> = 0.0f;</a:t>
            </a:r>
          </a:p>
          <a:p>
            <a:r>
              <a:rPr lang="en-US" sz="2000" dirty="0"/>
              <a:t>            var </a:t>
            </a:r>
            <a:r>
              <a:rPr lang="en-US" sz="2000" dirty="0" err="1"/>
              <a:t>BLength</a:t>
            </a:r>
            <a:r>
              <a:rPr lang="en-US" sz="2000" dirty="0"/>
              <a:t> = 0.0f;</a:t>
            </a:r>
          </a:p>
          <a:p>
            <a:r>
              <a:rPr lang="en-US" sz="2000" dirty="0"/>
              <a:t>            for (var </a:t>
            </a:r>
            <a:r>
              <a:rPr lang="en-US" sz="2000" dirty="0" err="1"/>
              <a:t>i</a:t>
            </a:r>
            <a:r>
              <a:rPr lang="en-US" sz="2000" dirty="0"/>
              <a:t> = 0; </a:t>
            </a:r>
            <a:r>
              <a:rPr lang="en-US" sz="2000" dirty="0" err="1"/>
              <a:t>i</a:t>
            </a:r>
            <a:r>
              <a:rPr lang="en-US" sz="2000" dirty="0"/>
              <a:t> &lt; </a:t>
            </a:r>
            <a:r>
              <a:rPr lang="en-US" sz="2000" dirty="0" err="1"/>
              <a:t>vectorLength</a:t>
            </a:r>
            <a:r>
              <a:rPr lang="en-US" sz="2000" dirty="0"/>
              <a:t>; </a:t>
            </a:r>
            <a:r>
              <a:rPr lang="en-US" sz="2000" dirty="0" err="1"/>
              <a:t>i</a:t>
            </a:r>
            <a:r>
              <a:rPr lang="en-US" sz="2000" dirty="0"/>
              <a:t>++)  {</a:t>
            </a:r>
          </a:p>
          <a:p>
            <a:r>
              <a:rPr lang="en-US" sz="2000" dirty="0"/>
              <a:t>	</a:t>
            </a:r>
            <a:r>
              <a:rPr lang="en-US" sz="2000" dirty="0">
                <a:highlight>
                  <a:srgbClr val="FFFF00"/>
                </a:highlight>
              </a:rPr>
              <a:t>sum += </a:t>
            </a:r>
            <a:r>
              <a:rPr lang="en-US" sz="2000" dirty="0">
                <a:solidFill>
                  <a:srgbClr val="FF0000"/>
                </a:solidFill>
                <a:highlight>
                  <a:srgbClr val="FFFF00"/>
                </a:highlight>
              </a:rPr>
              <a:t>A</a:t>
            </a:r>
            <a:r>
              <a:rPr lang="en-US" sz="2000" dirty="0">
                <a:highlight>
                  <a:srgbClr val="FFFF00"/>
                </a:highlight>
              </a:rPr>
              <a:t>[</a:t>
            </a:r>
            <a:r>
              <a:rPr lang="en-US" sz="2000" dirty="0" err="1">
                <a:highlight>
                  <a:srgbClr val="FFFF00"/>
                </a:highlight>
              </a:rPr>
              <a:t>i</a:t>
            </a:r>
            <a:r>
              <a:rPr lang="en-US" sz="2000" dirty="0">
                <a:highlight>
                  <a:srgbClr val="FFFF00"/>
                </a:highlight>
              </a:rPr>
              <a:t>] * </a:t>
            </a:r>
            <a:r>
              <a:rPr lang="en-US" sz="2000" dirty="0">
                <a:solidFill>
                  <a:srgbClr val="FF0000"/>
                </a:solidFill>
                <a:highlight>
                  <a:srgbClr val="FFFF00"/>
                </a:highlight>
              </a:rPr>
              <a:t>B</a:t>
            </a:r>
            <a:r>
              <a:rPr lang="en-US" sz="2000" dirty="0">
                <a:highlight>
                  <a:srgbClr val="FFFF00"/>
                </a:highlight>
              </a:rPr>
              <a:t>[</a:t>
            </a:r>
            <a:r>
              <a:rPr lang="en-US" sz="2000" dirty="0" err="1">
                <a:highlight>
                  <a:srgbClr val="FFFF00"/>
                </a:highlight>
              </a:rPr>
              <a:t>i</a:t>
            </a:r>
            <a:r>
              <a:rPr lang="en-US" sz="2000" dirty="0">
                <a:highlight>
                  <a:srgbClr val="FFFF00"/>
                </a:highlight>
              </a:rPr>
              <a:t>];</a:t>
            </a:r>
          </a:p>
          <a:p>
            <a:r>
              <a:rPr lang="en-US" sz="2000" i="1" dirty="0"/>
              <a:t>// you can skip the code below with ..ada-002 model : vectors are normalized to a length = 1</a:t>
            </a:r>
          </a:p>
          <a:p>
            <a:r>
              <a:rPr lang="en-US" sz="2000" dirty="0"/>
              <a:t>	</a:t>
            </a:r>
            <a:r>
              <a:rPr lang="en-US" sz="2000" dirty="0" err="1"/>
              <a:t>ALength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A</a:t>
            </a:r>
            <a:r>
              <a:rPr lang="en-US" sz="2000" dirty="0"/>
              <a:t>[</a:t>
            </a:r>
            <a:r>
              <a:rPr lang="en-US" sz="2000" dirty="0" err="1"/>
              <a:t>i</a:t>
            </a:r>
            <a:r>
              <a:rPr lang="en-US" sz="2000" dirty="0"/>
              <a:t>], 2)); </a:t>
            </a:r>
            <a:r>
              <a:rPr lang="en-US" sz="2000" dirty="0">
                <a:solidFill>
                  <a:srgbClr val="00B050"/>
                </a:solidFill>
              </a:rPr>
              <a:t>// A[</a:t>
            </a:r>
            <a:r>
              <a:rPr lang="en-US" sz="2000" dirty="0" err="1">
                <a:solidFill>
                  <a:srgbClr val="00B050"/>
                </a:solidFill>
              </a:rPr>
              <a:t>i</a:t>
            </a:r>
            <a:r>
              <a:rPr lang="en-US" sz="2000" dirty="0">
                <a:solidFill>
                  <a:srgbClr val="00B050"/>
                </a:solidFill>
              </a:rPr>
              <a:t>]^2</a:t>
            </a:r>
          </a:p>
          <a:p>
            <a:r>
              <a:rPr lang="en-US" sz="2000" dirty="0"/>
              <a:t>	</a:t>
            </a:r>
            <a:r>
              <a:rPr lang="en-US" sz="2000" dirty="0" err="1"/>
              <a:t>BLength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B</a:t>
            </a:r>
            <a:r>
              <a:rPr lang="en-US" sz="2000" dirty="0"/>
              <a:t>[</a:t>
            </a:r>
            <a:r>
              <a:rPr lang="en-US" sz="2000" dirty="0" err="1"/>
              <a:t>i</a:t>
            </a:r>
            <a:r>
              <a:rPr lang="en-US" sz="2000" dirty="0"/>
              <a:t>], 2)); </a:t>
            </a:r>
            <a:r>
              <a:rPr lang="en-US" sz="2000" dirty="0">
                <a:solidFill>
                  <a:srgbClr val="00B050"/>
                </a:solidFill>
              </a:rPr>
              <a:t>// B[</a:t>
            </a:r>
            <a:r>
              <a:rPr lang="en-US" sz="2000" dirty="0" err="1">
                <a:solidFill>
                  <a:srgbClr val="00B050"/>
                </a:solidFill>
              </a:rPr>
              <a:t>i</a:t>
            </a:r>
            <a:r>
              <a:rPr lang="en-US" sz="2000" dirty="0">
                <a:solidFill>
                  <a:srgbClr val="00B050"/>
                </a:solidFill>
              </a:rPr>
              <a:t>]^2</a:t>
            </a:r>
          </a:p>
          <a:p>
            <a:r>
              <a:rPr lang="en-US" sz="2000" dirty="0"/>
              <a:t>            }</a:t>
            </a:r>
          </a:p>
          <a:p>
            <a:r>
              <a:rPr lang="en-US" sz="2000" dirty="0">
                <a:highlight>
                  <a:srgbClr val="FFFF00"/>
                </a:highlight>
              </a:rPr>
              <a:t>            var proximity = sum / (</a:t>
            </a:r>
            <a:r>
              <a:rPr lang="en-US" sz="2000" dirty="0" err="1">
                <a:highlight>
                  <a:srgbClr val="FFFF00"/>
                </a:highlight>
              </a:rPr>
              <a:t>Math.Pow</a:t>
            </a:r>
            <a:r>
              <a:rPr lang="en-US" sz="2000" dirty="0">
                <a:highlight>
                  <a:srgbClr val="FFFF00"/>
                </a:highlight>
              </a:rPr>
              <a:t>(</a:t>
            </a:r>
            <a:r>
              <a:rPr lang="en-US" sz="2000" dirty="0" err="1">
                <a:highlight>
                  <a:srgbClr val="FFFF00"/>
                </a:highlight>
              </a:rPr>
              <a:t>ALength</a:t>
            </a:r>
            <a:r>
              <a:rPr lang="en-US" sz="2000" dirty="0">
                <a:highlight>
                  <a:srgbClr val="FFFF00"/>
                </a:highlight>
              </a:rPr>
              <a:t>, 0.5) * </a:t>
            </a:r>
            <a:r>
              <a:rPr lang="en-US" sz="2000" dirty="0" err="1">
                <a:highlight>
                  <a:srgbClr val="FFFF00"/>
                </a:highlight>
              </a:rPr>
              <a:t>Math.Pow</a:t>
            </a:r>
            <a:r>
              <a:rPr lang="en-US" sz="2000" dirty="0">
                <a:highlight>
                  <a:srgbClr val="FFFF00"/>
                </a:highlight>
              </a:rPr>
              <a:t>(</a:t>
            </a:r>
            <a:r>
              <a:rPr lang="en-US" sz="2000" dirty="0" err="1">
                <a:highlight>
                  <a:srgbClr val="FFFF00"/>
                </a:highlight>
              </a:rPr>
              <a:t>BLength</a:t>
            </a:r>
            <a:r>
              <a:rPr lang="en-US" sz="2000" dirty="0">
                <a:highlight>
                  <a:srgbClr val="FFFF00"/>
                </a:highlight>
              </a:rPr>
              <a:t>, 0.5));</a:t>
            </a:r>
          </a:p>
          <a:p>
            <a:r>
              <a:rPr lang="en-US" sz="2000" dirty="0"/>
              <a:t>            return </a:t>
            </a:r>
            <a:r>
              <a:rPr lang="en-US" sz="2000" dirty="0" err="1"/>
              <a:t>Convert.ToSingle</a:t>
            </a:r>
            <a:r>
              <a:rPr lang="en-US" sz="2000" dirty="0"/>
              <a:t>(proximity);</a:t>
            </a:r>
          </a:p>
          <a:p>
            <a:r>
              <a:rPr lang="en-US" sz="2000" dirty="0"/>
              <a:t>        }</a:t>
            </a:r>
          </a:p>
        </p:txBody>
      </p:sp>
    </p:spTree>
    <p:extLst>
      <p:ext uri="{BB962C8B-B14F-4D97-AF65-F5344CB8AC3E}">
        <p14:creationId xmlns:p14="http://schemas.microsoft.com/office/powerpoint/2010/main" val="117887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A16-6F48-5EC4-62A0-58D14511F1BA}"/>
              </a:ext>
            </a:extLst>
          </p:cNvPr>
          <p:cNvSpPr>
            <a:spLocks noGrp="1"/>
          </p:cNvSpPr>
          <p:nvPr>
            <p:ph type="title"/>
          </p:nvPr>
        </p:nvSpPr>
        <p:spPr/>
        <p:txBody>
          <a:bodyPr>
            <a:normAutofit fontScale="90000"/>
          </a:bodyPr>
          <a:lstStyle/>
          <a:p>
            <a:r>
              <a:rPr lang="it-IT" dirty="0"/>
              <a:t>Note on Cosine </a:t>
            </a:r>
            <a:r>
              <a:rPr lang="it-IT" dirty="0" err="1"/>
              <a:t>proximity</a:t>
            </a:r>
            <a:endParaRPr lang="en-US" dirty="0"/>
          </a:p>
        </p:txBody>
      </p:sp>
      <p:sp>
        <p:nvSpPr>
          <p:cNvPr id="3" name="Content Placeholder 2">
            <a:extLst>
              <a:ext uri="{FF2B5EF4-FFF2-40B4-BE49-F238E27FC236}">
                <a16:creationId xmlns:a16="http://schemas.microsoft.com/office/drawing/2014/main" id="{D30BD983-352A-A76B-2588-A2553B9A0543}"/>
              </a:ext>
            </a:extLst>
          </p:cNvPr>
          <p:cNvSpPr>
            <a:spLocks noGrp="1"/>
          </p:cNvSpPr>
          <p:nvPr>
            <p:ph idx="1"/>
          </p:nvPr>
        </p:nvSpPr>
        <p:spPr/>
        <p:txBody>
          <a:bodyPr/>
          <a:lstStyle/>
          <a:p>
            <a:r>
              <a:rPr lang="en-US" dirty="0"/>
              <a:t>With random vectors cosine distribution ranges from -1 to 1</a:t>
            </a:r>
          </a:p>
          <a:p>
            <a:r>
              <a:rPr lang="en-US" dirty="0"/>
              <a:t>Vectors coming from </a:t>
            </a:r>
            <a:r>
              <a:rPr lang="en-US" i="1" dirty="0"/>
              <a:t>text-embedding-ada-002 </a:t>
            </a:r>
            <a:r>
              <a:rPr lang="en-US" dirty="0"/>
              <a:t>have a bias, values always positive, approximately distributed in a gaussian shape around 0.7</a:t>
            </a:r>
          </a:p>
          <a:p>
            <a:pPr lvl="1"/>
            <a:r>
              <a:rPr lang="en-US" dirty="0"/>
              <a:t>Experiment with values in the range like 0,73 – 0.78 for minimum proximity threshold </a:t>
            </a:r>
          </a:p>
          <a:p>
            <a:pPr lvl="1"/>
            <a:r>
              <a:rPr lang="en-US" dirty="0">
                <a:hlinkClick r:id="rId2"/>
              </a:rPr>
              <a:t>https://community.openai.com/t/embeddings-and-cosine-similarity/17761/10</a:t>
            </a:r>
            <a:endParaRPr lang="en-US" dirty="0"/>
          </a:p>
          <a:p>
            <a:pPr lvl="1"/>
            <a:endParaRPr lang="en-US" dirty="0"/>
          </a:p>
        </p:txBody>
      </p:sp>
      <p:pic>
        <p:nvPicPr>
          <p:cNvPr id="5" name="Picture 4" descr="A picture containing plot, diagram, text, screenshot&#10;&#10;Description automatically generated">
            <a:extLst>
              <a:ext uri="{FF2B5EF4-FFF2-40B4-BE49-F238E27FC236}">
                <a16:creationId xmlns:a16="http://schemas.microsoft.com/office/drawing/2014/main" id="{5E9BCB8A-7E59-BF57-4777-DA3EB33FB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575" y="4203498"/>
            <a:ext cx="3206827" cy="2016414"/>
          </a:xfrm>
          <a:prstGeom prst="rect">
            <a:avLst/>
          </a:prstGeom>
        </p:spPr>
      </p:pic>
    </p:spTree>
    <p:extLst>
      <p:ext uri="{BB962C8B-B14F-4D97-AF65-F5344CB8AC3E}">
        <p14:creationId xmlns:p14="http://schemas.microsoft.com/office/powerpoint/2010/main" val="395289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AB57CE-06E0-4733-25DC-5522C9684124}"/>
              </a:ext>
            </a:extLst>
          </p:cNvPr>
          <p:cNvSpPr>
            <a:spLocks noGrp="1"/>
          </p:cNvSpPr>
          <p:nvPr>
            <p:ph idx="1"/>
          </p:nvPr>
        </p:nvSpPr>
        <p:spPr/>
        <p:txBody>
          <a:bodyPr/>
          <a:lstStyle/>
          <a:p>
            <a:pPr marL="0" indent="0">
              <a:buNone/>
            </a:pPr>
            <a:r>
              <a:rPr lang="en-US" dirty="0"/>
              <a:t>Come far </a:t>
            </a:r>
            <a:r>
              <a:rPr lang="en-US" dirty="0" err="1"/>
              <a:t>rispondere</a:t>
            </a:r>
            <a:r>
              <a:rPr lang="en-US" dirty="0"/>
              <a:t> chatgpt </a:t>
            </a:r>
            <a:r>
              <a:rPr lang="en-US" dirty="0" err="1"/>
              <a:t>su</a:t>
            </a:r>
            <a:r>
              <a:rPr lang="en-US" dirty="0"/>
              <a:t> un </a:t>
            </a:r>
            <a:r>
              <a:rPr lang="en-US" dirty="0" err="1"/>
              <a:t>ambito</a:t>
            </a:r>
            <a:r>
              <a:rPr lang="en-US" dirty="0"/>
              <a:t>, un </a:t>
            </a:r>
            <a:r>
              <a:rPr lang="en-US" dirty="0" err="1"/>
              <a:t>dominio</a:t>
            </a:r>
            <a:r>
              <a:rPr lang="en-US" dirty="0"/>
              <a:t> di </a:t>
            </a:r>
            <a:r>
              <a:rPr lang="en-US" dirty="0" err="1"/>
              <a:t>di</a:t>
            </a:r>
            <a:r>
              <a:rPr lang="en-US" dirty="0"/>
              <a:t> </a:t>
            </a:r>
            <a:r>
              <a:rPr lang="en-US" dirty="0" err="1"/>
              <a:t>conoscenza</a:t>
            </a:r>
            <a:r>
              <a:rPr lang="en-US" dirty="0"/>
              <a:t> e </a:t>
            </a:r>
            <a:r>
              <a:rPr lang="en-US" dirty="0" err="1"/>
              <a:t>sapere</a:t>
            </a:r>
            <a:r>
              <a:rPr lang="en-US" dirty="0"/>
              <a:t> </a:t>
            </a:r>
            <a:r>
              <a:rPr lang="en-US" dirty="0" err="1"/>
              <a:t>che</a:t>
            </a:r>
            <a:r>
              <a:rPr lang="en-US" dirty="0"/>
              <a:t> non fa </a:t>
            </a:r>
            <a:r>
              <a:rPr lang="en-US" dirty="0" err="1"/>
              <a:t>parte</a:t>
            </a:r>
            <a:r>
              <a:rPr lang="en-US" dirty="0"/>
              <a:t> del set di </a:t>
            </a:r>
            <a:r>
              <a:rPr lang="en-US" dirty="0" err="1"/>
              <a:t>informazioni</a:t>
            </a:r>
            <a:r>
              <a:rPr lang="en-US" dirty="0"/>
              <a:t> </a:t>
            </a:r>
            <a:r>
              <a:rPr lang="en-US" dirty="0" err="1"/>
              <a:t>utilizzate</a:t>
            </a:r>
            <a:r>
              <a:rPr lang="en-US" dirty="0"/>
              <a:t> </a:t>
            </a:r>
            <a:r>
              <a:rPr lang="en-US" dirty="0" err="1"/>
              <a:t>nell'adddestramento</a:t>
            </a:r>
            <a:r>
              <a:rPr lang="en-US" dirty="0"/>
              <a:t> </a:t>
            </a:r>
            <a:r>
              <a:rPr lang="en-US" dirty="0" err="1"/>
              <a:t>iniziale</a:t>
            </a:r>
            <a:r>
              <a:rPr lang="en-US" dirty="0"/>
              <a:t> del </a:t>
            </a:r>
            <a:r>
              <a:rPr lang="en-US" dirty="0" err="1"/>
              <a:t>modello</a:t>
            </a:r>
            <a:endParaRPr lang="en-US" dirty="0"/>
          </a:p>
          <a:p>
            <a:endParaRPr lang="en-US" dirty="0"/>
          </a:p>
          <a:p>
            <a:pPr marL="0" indent="0">
              <a:buNone/>
            </a:pPr>
            <a:r>
              <a:rPr lang="en-US" dirty="0"/>
              <a:t>.. </a:t>
            </a:r>
            <a:r>
              <a:rPr lang="en-US" dirty="0" err="1"/>
              <a:t>usando</a:t>
            </a:r>
            <a:r>
              <a:rPr lang="en-US" dirty="0"/>
              <a:t> la </a:t>
            </a:r>
            <a:r>
              <a:rPr lang="en-US" dirty="0" err="1"/>
              <a:t>tecnica</a:t>
            </a:r>
            <a:r>
              <a:rPr lang="en-US" dirty="0"/>
              <a:t> </a:t>
            </a:r>
            <a:r>
              <a:rPr lang="en-US" dirty="0" err="1"/>
              <a:t>che</a:t>
            </a:r>
            <a:r>
              <a:rPr lang="en-US" dirty="0"/>
              <a:t> </a:t>
            </a:r>
            <a:r>
              <a:rPr lang="en-US" dirty="0" err="1"/>
              <a:t>prende</a:t>
            </a:r>
            <a:r>
              <a:rPr lang="en-US" dirty="0"/>
              <a:t> il </a:t>
            </a:r>
            <a:r>
              <a:rPr lang="en-US" dirty="0" err="1"/>
              <a:t>nome</a:t>
            </a:r>
            <a:r>
              <a:rPr lang="en-US" dirty="0"/>
              <a:t> di </a:t>
            </a:r>
          </a:p>
          <a:p>
            <a:pPr marL="0" indent="0">
              <a:buNone/>
            </a:pPr>
            <a:r>
              <a:rPr lang="en-US" dirty="0"/>
              <a:t>   Retrieval Augmented Generation (R.A.G.)</a:t>
            </a:r>
          </a:p>
        </p:txBody>
      </p:sp>
      <p:sp>
        <p:nvSpPr>
          <p:cNvPr id="3" name="Title 2">
            <a:extLst>
              <a:ext uri="{FF2B5EF4-FFF2-40B4-BE49-F238E27FC236}">
                <a16:creationId xmlns:a16="http://schemas.microsoft.com/office/drawing/2014/main" id="{30372987-7A40-8FF2-149A-62877E8E0C79}"/>
              </a:ext>
            </a:extLst>
          </p:cNvPr>
          <p:cNvSpPr>
            <a:spLocks noGrp="1"/>
          </p:cNvSpPr>
          <p:nvPr>
            <p:ph type="title"/>
          </p:nvPr>
        </p:nvSpPr>
        <p:spPr/>
        <p:txBody>
          <a:bodyPr>
            <a:normAutofit fontScale="90000"/>
          </a:bodyPr>
          <a:lstStyle/>
          <a:p>
            <a:r>
              <a:rPr lang="en-US" dirty="0" err="1"/>
              <a:t>rifrasando</a:t>
            </a:r>
            <a:r>
              <a:rPr lang="en-US" dirty="0"/>
              <a:t> ..</a:t>
            </a:r>
          </a:p>
        </p:txBody>
      </p:sp>
    </p:spTree>
    <p:extLst>
      <p:ext uri="{BB962C8B-B14F-4D97-AF65-F5344CB8AC3E}">
        <p14:creationId xmlns:p14="http://schemas.microsoft.com/office/powerpoint/2010/main" val="1376094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it-IT" dirty="0"/>
              <a:t>How can </a:t>
            </a:r>
            <a:r>
              <a:rPr lang="it-IT" dirty="0" err="1"/>
              <a:t>embeddings</a:t>
            </a:r>
            <a:r>
              <a:rPr lang="it-IT" dirty="0"/>
              <a:t> can help me </a:t>
            </a:r>
            <a:r>
              <a:rPr lang="it-IT" dirty="0" err="1"/>
              <a:t>then</a:t>
            </a:r>
            <a:r>
              <a:rPr lang="it-IT" dirty="0"/>
              <a:t>?</a:t>
            </a:r>
            <a:endParaRPr lang="en-US" dirty="0"/>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p:txBody>
          <a:bodyPr>
            <a:normAutofit/>
          </a:bodyPr>
          <a:lstStyle/>
          <a:p>
            <a:r>
              <a:rPr lang="it-IT" b="1" dirty="0"/>
              <a:t>1/2: Chatbot up-front setup </a:t>
            </a:r>
          </a:p>
          <a:p>
            <a:endParaRPr lang="en-US" dirty="0"/>
          </a:p>
          <a:p>
            <a:r>
              <a:rPr lang="en-US" dirty="0"/>
              <a:t>Document preparation: conversion and splitting (if required) </a:t>
            </a:r>
          </a:p>
          <a:p>
            <a:pPr lvl="2"/>
            <a:r>
              <a:rPr lang="en-US" dirty="0"/>
              <a:t>AI understand text files only (markdown include, which is even better than "normal" text files)</a:t>
            </a:r>
          </a:p>
          <a:p>
            <a:pPr lvl="2"/>
            <a:r>
              <a:rPr lang="en-US" dirty="0"/>
              <a:t>PDF, HTML files must be converted to text format </a:t>
            </a:r>
          </a:p>
          <a:p>
            <a:pPr lvl="2"/>
            <a:r>
              <a:rPr lang="en-US" dirty="0"/>
              <a:t>Splitting: Suggestion is to try to stay below 1000 token (but it depends on the max token limit of the chat completion model)</a:t>
            </a:r>
            <a:br>
              <a:rPr lang="en-US" dirty="0"/>
            </a:br>
            <a:r>
              <a:rPr lang="en-US" dirty="0"/>
              <a:t>Use </a:t>
            </a:r>
            <a:r>
              <a:rPr lang="en-US" dirty="0" err="1"/>
              <a:t>TextChunker</a:t>
            </a:r>
            <a:r>
              <a:rPr lang="en-US" dirty="0"/>
              <a:t> class in MS Semantic Kernel  SDK </a:t>
            </a:r>
          </a:p>
          <a:p>
            <a:r>
              <a:rPr lang="en-US" dirty="0"/>
              <a:t>Use Azure </a:t>
            </a:r>
            <a:r>
              <a:rPr lang="en-US" dirty="0" err="1"/>
              <a:t>OpenAi</a:t>
            </a:r>
            <a:r>
              <a:rPr lang="en-US" dirty="0"/>
              <a:t> embedding api endpoint to get corresponding embedding of your relevant "documents"</a:t>
            </a:r>
          </a:p>
          <a:p>
            <a:pPr lvl="2"/>
            <a:r>
              <a:rPr lang="en-US" b="1" dirty="0"/>
              <a:t>Save document &amp; corresponding embedding vector in some storage</a:t>
            </a:r>
          </a:p>
        </p:txBody>
      </p:sp>
    </p:spTree>
    <p:extLst>
      <p:ext uri="{BB962C8B-B14F-4D97-AF65-F5344CB8AC3E}">
        <p14:creationId xmlns:p14="http://schemas.microsoft.com/office/powerpoint/2010/main" val="38666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en-US" dirty="0"/>
              <a:t>How can embeddings can help me then?</a:t>
            </a:r>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a:xfrm>
            <a:off x="838200" y="1825624"/>
            <a:ext cx="10515600" cy="4602069"/>
          </a:xfrm>
        </p:spPr>
        <p:txBody>
          <a:bodyPr>
            <a:normAutofit lnSpcReduction="10000"/>
          </a:bodyPr>
          <a:lstStyle/>
          <a:p>
            <a:r>
              <a:rPr lang="en-US" b="1" dirty="0"/>
              <a:t>2/2: User question arrives to your Chatbot app: </a:t>
            </a:r>
            <a:br>
              <a:rPr lang="en-US" b="1" dirty="0"/>
            </a:br>
            <a:r>
              <a:rPr lang="en-US" b="1" dirty="0"/>
              <a:t>setup payload to be sent to open.ai completion api as follows</a:t>
            </a:r>
          </a:p>
          <a:p>
            <a:pPr marL="514350" indent="-514350">
              <a:buFont typeface="+mj-lt"/>
              <a:buAutoNum type="arabicPeriod"/>
            </a:pPr>
            <a:r>
              <a:rPr lang="en-US" dirty="0"/>
              <a:t>Calculate user question embedding vector</a:t>
            </a:r>
          </a:p>
          <a:p>
            <a:pPr marL="514350" indent="-514350">
              <a:buFont typeface="+mj-lt"/>
              <a:buAutoNum type="arabicPeriod"/>
            </a:pPr>
            <a:r>
              <a:rPr lang="en-US" dirty="0"/>
              <a:t>Calculate cosine proximity of user question embedding against </a:t>
            </a:r>
            <a:r>
              <a:rPr lang="en-US" i="1" dirty="0"/>
              <a:t>each</a:t>
            </a:r>
            <a:r>
              <a:rPr lang="en-US" dirty="0"/>
              <a:t> stored document embedding </a:t>
            </a:r>
          </a:p>
          <a:p>
            <a:pPr marL="514350" indent="-514350">
              <a:buFont typeface="+mj-lt"/>
              <a:buAutoNum type="arabicPeriod"/>
            </a:pPr>
            <a:r>
              <a:rPr lang="en-US" dirty="0"/>
              <a:t>Pick up the documents whose embeddings </a:t>
            </a:r>
            <a:r>
              <a:rPr lang="en-US" i="1" dirty="0"/>
              <a:t>are closer to the question embedding using </a:t>
            </a:r>
            <a:r>
              <a:rPr lang="en-US" b="1" i="1" dirty="0"/>
              <a:t>cosine proximity </a:t>
            </a:r>
          </a:p>
          <a:p>
            <a:pPr lvl="1"/>
            <a:r>
              <a:rPr lang="en-US" dirty="0"/>
              <a:t>In the text selection define a minimum proximity threshold (e.g. 0.73) and possibly a max num of documents to pick</a:t>
            </a:r>
            <a:endParaRPr lang="en-US" b="1" i="1" dirty="0"/>
          </a:p>
          <a:p>
            <a:pPr marL="514350" indent="-514350">
              <a:buFont typeface="+mj-lt"/>
              <a:buAutoNum type="arabicPeriod"/>
            </a:pPr>
            <a:r>
              <a:rPr lang="en-US" dirty="0"/>
              <a:t>Push text blocks as Role="user" messages in the request before the actual user question</a:t>
            </a:r>
          </a:p>
          <a:p>
            <a:pPr marL="914400" lvl="1" indent="-457200">
              <a:buFont typeface="+mj-lt"/>
              <a:buAutoNum type="arabicPeriod"/>
            </a:pPr>
            <a:endParaRPr lang="en-US" dirty="0"/>
          </a:p>
        </p:txBody>
      </p:sp>
    </p:spTree>
    <p:extLst>
      <p:ext uri="{BB962C8B-B14F-4D97-AF65-F5344CB8AC3E}">
        <p14:creationId xmlns:p14="http://schemas.microsoft.com/office/powerpoint/2010/main" val="5629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ADDB-B8F8-990F-4FB6-7F8EC0D98578}"/>
              </a:ext>
            </a:extLst>
          </p:cNvPr>
          <p:cNvSpPr>
            <a:spLocks noGrp="1"/>
          </p:cNvSpPr>
          <p:nvPr>
            <p:ph type="title"/>
          </p:nvPr>
        </p:nvSpPr>
        <p:spPr/>
        <p:txBody>
          <a:bodyPr>
            <a:normAutofit fontScale="90000"/>
          </a:bodyPr>
          <a:lstStyle/>
          <a:p>
            <a:r>
              <a:rPr lang="en-US" dirty="0"/>
              <a:t>About Embeddings &amp; documents storage and cosine proximity calculations</a:t>
            </a:r>
          </a:p>
        </p:txBody>
      </p:sp>
      <p:sp>
        <p:nvSpPr>
          <p:cNvPr id="3" name="Content Placeholder 2">
            <a:extLst>
              <a:ext uri="{FF2B5EF4-FFF2-40B4-BE49-F238E27FC236}">
                <a16:creationId xmlns:a16="http://schemas.microsoft.com/office/drawing/2014/main" id="{305F51F1-E2F6-DFC1-9C5A-C61C4857EE4F}"/>
              </a:ext>
            </a:extLst>
          </p:cNvPr>
          <p:cNvSpPr>
            <a:spLocks noGrp="1"/>
          </p:cNvSpPr>
          <p:nvPr>
            <p:ph idx="1"/>
          </p:nvPr>
        </p:nvSpPr>
        <p:spPr>
          <a:xfrm>
            <a:off x="838200" y="1398494"/>
            <a:ext cx="10515600" cy="4778469"/>
          </a:xfrm>
        </p:spPr>
        <p:txBody>
          <a:bodyPr/>
          <a:lstStyle/>
          <a:p>
            <a:r>
              <a:rPr lang="en-US" dirty="0"/>
              <a:t>There are vectors databases that provide vector operations </a:t>
            </a:r>
            <a:br>
              <a:rPr lang="en-US" dirty="0"/>
            </a:br>
            <a:r>
              <a:rPr lang="en-US" dirty="0"/>
              <a:t>(cosine similarity included) out-of-the-box</a:t>
            </a:r>
          </a:p>
          <a:p>
            <a:pPr lvl="1"/>
            <a:r>
              <a:rPr lang="en-US" dirty="0"/>
              <a:t>Azure Cognitive Services Vector Search (public preview)</a:t>
            </a:r>
          </a:p>
          <a:p>
            <a:pPr lvl="1"/>
            <a:r>
              <a:rPr lang="en-US" dirty="0" err="1"/>
              <a:t>PineCone</a:t>
            </a:r>
            <a:r>
              <a:rPr lang="en-US" dirty="0"/>
              <a:t>, </a:t>
            </a:r>
            <a:r>
              <a:rPr lang="en-US" dirty="0" err="1"/>
              <a:t>etc</a:t>
            </a:r>
            <a:r>
              <a:rPr lang="en-US" dirty="0"/>
              <a:t> ..</a:t>
            </a:r>
          </a:p>
          <a:p>
            <a:pPr marL="0" indent="0">
              <a:buNone/>
            </a:pPr>
            <a:r>
              <a:rPr lang="en-US" sz="2400" i="1" dirty="0"/>
              <a:t>Or</a:t>
            </a:r>
            <a:r>
              <a:rPr lang="en-US" dirty="0"/>
              <a:t> </a:t>
            </a:r>
          </a:p>
          <a:p>
            <a:r>
              <a:rPr lang="en-US" dirty="0"/>
              <a:t>SQL server as storage is ok to start with, and for cosine calculation </a:t>
            </a:r>
          </a:p>
          <a:p>
            <a:pPr marL="1371600" lvl="2" indent="-457200">
              <a:buFont typeface="+mj-lt"/>
              <a:buAutoNum type="arabicPeriod"/>
            </a:pPr>
            <a:r>
              <a:rPr lang="en-US" dirty="0"/>
              <a:t>C# in memory cosine proximity calculation, </a:t>
            </a:r>
            <a:br>
              <a:rPr lang="en-US" dirty="0"/>
            </a:br>
            <a:r>
              <a:rPr lang="en-US" i="1" dirty="0"/>
              <a:t>or .. </a:t>
            </a:r>
          </a:p>
          <a:p>
            <a:pPr marL="1371600" lvl="2" indent="-457200">
              <a:buFont typeface="+mj-lt"/>
              <a:buAutoNum type="arabicPeriod"/>
            </a:pPr>
            <a:r>
              <a:rPr lang="en-US" dirty="0"/>
              <a:t>Have SQL do the math </a:t>
            </a:r>
            <a:r>
              <a:rPr lang="en-US" dirty="0">
                <a:hlinkClick r:id="rId2"/>
              </a:rPr>
              <a:t>https://devblogs.microsoft.com/azure-sql/vector-similarity-search-with-azure-sql-database-and-openai/</a:t>
            </a:r>
            <a:endParaRPr lang="en-US" dirty="0"/>
          </a:p>
          <a:p>
            <a:pPr lvl="2"/>
            <a:endParaRPr lang="en-US" dirty="0"/>
          </a:p>
          <a:p>
            <a:pPr lvl="2"/>
            <a:endParaRPr lang="en-US" dirty="0"/>
          </a:p>
          <a:p>
            <a:endParaRPr lang="en-US" dirty="0"/>
          </a:p>
        </p:txBody>
      </p:sp>
      <p:sp>
        <p:nvSpPr>
          <p:cNvPr id="5" name="TextBox 4">
            <a:extLst>
              <a:ext uri="{FF2B5EF4-FFF2-40B4-BE49-F238E27FC236}">
                <a16:creationId xmlns:a16="http://schemas.microsoft.com/office/drawing/2014/main" id="{C8284F31-15DD-4FB1-4884-885F84B62A85}"/>
              </a:ext>
            </a:extLst>
          </p:cNvPr>
          <p:cNvSpPr txBox="1"/>
          <p:nvPr/>
        </p:nvSpPr>
        <p:spPr>
          <a:xfrm>
            <a:off x="4043580" y="5444358"/>
            <a:ext cx="6097554" cy="1169551"/>
          </a:xfrm>
          <a:prstGeom prst="rect">
            <a:avLst/>
          </a:prstGeom>
          <a:noFill/>
          <a:ln>
            <a:solidFill>
              <a:srgbClr val="000000"/>
            </a:solidFill>
          </a:ln>
        </p:spPr>
        <p:txBody>
          <a:bodyPr wrap="square">
            <a:spAutoFit/>
          </a:bodyPr>
          <a:lstStyle/>
          <a:p>
            <a:r>
              <a:rPr lang="en-US" sz="1400" dirty="0"/>
              <a:t>SELECT     SUM(</a:t>
            </a:r>
            <a:r>
              <a:rPr lang="en-US" sz="1400" dirty="0" err="1"/>
              <a:t>a.value</a:t>
            </a:r>
            <a:r>
              <a:rPr lang="en-US" sz="1400" dirty="0"/>
              <a:t> * </a:t>
            </a:r>
            <a:r>
              <a:rPr lang="en-US" sz="1400" dirty="0" err="1"/>
              <a:t>b.value</a:t>
            </a:r>
            <a:r>
              <a:rPr lang="en-US" sz="1400" dirty="0"/>
              <a:t>) / (  </a:t>
            </a:r>
          </a:p>
          <a:p>
            <a:r>
              <a:rPr lang="en-US" sz="1400" dirty="0"/>
              <a:t>        SQRT(SUM(</a:t>
            </a:r>
            <a:r>
              <a:rPr lang="en-US" sz="1400" dirty="0" err="1"/>
              <a:t>a.value</a:t>
            </a:r>
            <a:r>
              <a:rPr lang="en-US" sz="1400" dirty="0"/>
              <a:t> * </a:t>
            </a:r>
            <a:r>
              <a:rPr lang="en-US" sz="1400" dirty="0" err="1"/>
              <a:t>a.value</a:t>
            </a:r>
            <a:r>
              <a:rPr lang="en-US" sz="1400" dirty="0"/>
              <a:t>)) * SQRT(SUM(</a:t>
            </a:r>
            <a:r>
              <a:rPr lang="en-US" sz="1400" dirty="0" err="1"/>
              <a:t>b.value</a:t>
            </a:r>
            <a:r>
              <a:rPr lang="en-US" sz="1400" dirty="0"/>
              <a:t> * </a:t>
            </a:r>
            <a:r>
              <a:rPr lang="en-US" sz="1400" dirty="0" err="1"/>
              <a:t>b.value</a:t>
            </a:r>
            <a:r>
              <a:rPr lang="en-US" sz="1400" dirty="0"/>
              <a:t>))   </a:t>
            </a:r>
          </a:p>
          <a:p>
            <a:r>
              <a:rPr lang="en-US" sz="1400" dirty="0"/>
              <a:t>    ) AS </a:t>
            </a:r>
            <a:r>
              <a:rPr lang="en-US" sz="1400" dirty="0" err="1"/>
              <a:t>cosine_similarity</a:t>
            </a:r>
            <a:endParaRPr lang="en-US" sz="1400" dirty="0"/>
          </a:p>
          <a:p>
            <a:r>
              <a:rPr lang="en-US" sz="1400" dirty="0"/>
              <a:t>FROM</a:t>
            </a:r>
          </a:p>
          <a:p>
            <a:r>
              <a:rPr lang="en-US" sz="1400" dirty="0"/>
              <a:t>    </a:t>
            </a:r>
            <a:r>
              <a:rPr lang="en-US" sz="1400" dirty="0" err="1"/>
              <a:t>vectors_values</a:t>
            </a:r>
            <a:endParaRPr lang="en-US" sz="1400" dirty="0"/>
          </a:p>
        </p:txBody>
      </p:sp>
    </p:spTree>
    <p:extLst>
      <p:ext uri="{BB962C8B-B14F-4D97-AF65-F5344CB8AC3E}">
        <p14:creationId xmlns:p14="http://schemas.microsoft.com/office/powerpoint/2010/main" val="41722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077402" y="1405617"/>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a:t>
            </a:r>
          </a:p>
        </p:txBody>
      </p:sp>
      <p:sp>
        <p:nvSpPr>
          <p:cNvPr id="17" name="Callout: Line 16">
            <a:extLst>
              <a:ext uri="{FF2B5EF4-FFF2-40B4-BE49-F238E27FC236}">
                <a16:creationId xmlns:a16="http://schemas.microsoft.com/office/drawing/2014/main" id="{132BF735-C40B-4596-09A8-B5ADAD369775}"/>
              </a:ext>
            </a:extLst>
          </p:cNvPr>
          <p:cNvSpPr/>
          <p:nvPr/>
        </p:nvSpPr>
        <p:spPr>
          <a:xfrm>
            <a:off x="3324066" y="5075242"/>
            <a:ext cx="2920482" cy="612648"/>
          </a:xfrm>
          <a:prstGeom prst="borderCallout1">
            <a:avLst>
              <a:gd name="adj1" fmla="val 338"/>
              <a:gd name="adj2" fmla="val 48388"/>
              <a:gd name="adj3" fmla="val -206041"/>
              <a:gd name="adj4" fmla="val 5172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5206482" y="5676270"/>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C</a:t>
            </a:r>
          </a:p>
        </p:txBody>
      </p:sp>
      <p:sp>
        <p:nvSpPr>
          <p:cNvPr id="6" name="Callout: Line 5">
            <a:extLst>
              <a:ext uri="{FF2B5EF4-FFF2-40B4-BE49-F238E27FC236}">
                <a16:creationId xmlns:a16="http://schemas.microsoft.com/office/drawing/2014/main" id="{00159E8F-A709-B8E4-C177-B1937A317B56}"/>
              </a:ext>
            </a:extLst>
          </p:cNvPr>
          <p:cNvSpPr/>
          <p:nvPr/>
        </p:nvSpPr>
        <p:spPr>
          <a:xfrm>
            <a:off x="5446781" y="1399806"/>
            <a:ext cx="2920482" cy="720762"/>
          </a:xfrm>
          <a:prstGeom prst="borderCallout1">
            <a:avLst>
              <a:gd name="adj1" fmla="val 103691"/>
              <a:gd name="adj2" fmla="val 41349"/>
              <a:gd name="adj3" fmla="val 233899"/>
              <a:gd name="adj4" fmla="val 346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8484378" y="147931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5C7C9F8D-8253-C43B-F567-192F694575B3}"/>
              </a:ext>
            </a:extLst>
          </p:cNvPr>
          <p:cNvSpPr/>
          <p:nvPr/>
        </p:nvSpPr>
        <p:spPr>
          <a:xfrm>
            <a:off x="8080680" y="31440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a:t>
            </a:r>
          </a:p>
        </p:txBody>
      </p:sp>
      <p:sp>
        <p:nvSpPr>
          <p:cNvPr id="13" name="Callout: Line 12">
            <a:extLst>
              <a:ext uri="{FF2B5EF4-FFF2-40B4-BE49-F238E27FC236}">
                <a16:creationId xmlns:a16="http://schemas.microsoft.com/office/drawing/2014/main" id="{E9A4A5E4-4702-480A-F9AD-AE9477C0F337}"/>
              </a:ext>
            </a:extLst>
          </p:cNvPr>
          <p:cNvSpPr/>
          <p:nvPr/>
        </p:nvSpPr>
        <p:spPr>
          <a:xfrm>
            <a:off x="7282913" y="5012784"/>
            <a:ext cx="2920482" cy="612648"/>
          </a:xfrm>
          <a:prstGeom prst="borderCallout1">
            <a:avLst>
              <a:gd name="adj1" fmla="val -839"/>
              <a:gd name="adj2" fmla="val 41582"/>
              <a:gd name="adj3" fmla="val -204755"/>
              <a:gd name="adj4" fmla="val 3811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3989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A649-DCC6-F8A5-80D2-4E4C2D49F5BF}"/>
              </a:ext>
            </a:extLst>
          </p:cNvPr>
          <p:cNvSpPr>
            <a:spLocks noGrp="1"/>
          </p:cNvSpPr>
          <p:nvPr>
            <p:ph type="title"/>
          </p:nvPr>
        </p:nvSpPr>
        <p:spPr/>
        <p:txBody>
          <a:bodyPr>
            <a:normAutofit fontScale="90000"/>
          </a:bodyPr>
          <a:lstStyle/>
          <a:p>
            <a:r>
              <a:rPr lang="en-US" dirty="0"/>
              <a:t>System message for chatbot</a:t>
            </a:r>
          </a:p>
        </p:txBody>
      </p:sp>
      <p:sp>
        <p:nvSpPr>
          <p:cNvPr id="3" name="Content Placeholder 2">
            <a:extLst>
              <a:ext uri="{FF2B5EF4-FFF2-40B4-BE49-F238E27FC236}">
                <a16:creationId xmlns:a16="http://schemas.microsoft.com/office/drawing/2014/main" id="{7A8D6F2A-D4BD-5E0D-2D3D-8810AFC8B2E6}"/>
              </a:ext>
            </a:extLst>
          </p:cNvPr>
          <p:cNvSpPr>
            <a:spLocks noGrp="1"/>
          </p:cNvSpPr>
          <p:nvPr>
            <p:ph idx="1"/>
          </p:nvPr>
        </p:nvSpPr>
        <p:spPr/>
        <p:txBody>
          <a:bodyPr/>
          <a:lstStyle/>
          <a:p>
            <a:r>
              <a:rPr lang="en-US" dirty="0"/>
              <a:t>Do not let users use your chatbot for generic queries </a:t>
            </a:r>
          </a:p>
          <a:p>
            <a:r>
              <a:rPr lang="en-US" dirty="0"/>
              <a:t>Instruct ai model via proper system message, such as </a:t>
            </a:r>
          </a:p>
        </p:txBody>
      </p:sp>
      <p:sp>
        <p:nvSpPr>
          <p:cNvPr id="5" name="TextBox 4">
            <a:extLst>
              <a:ext uri="{FF2B5EF4-FFF2-40B4-BE49-F238E27FC236}">
                <a16:creationId xmlns:a16="http://schemas.microsoft.com/office/drawing/2014/main" id="{4890B544-CA92-C096-CC0D-8B6F018EAAFF}"/>
              </a:ext>
            </a:extLst>
          </p:cNvPr>
          <p:cNvSpPr txBox="1"/>
          <p:nvPr/>
        </p:nvSpPr>
        <p:spPr>
          <a:xfrm>
            <a:off x="838200" y="3094473"/>
            <a:ext cx="6097554" cy="2308324"/>
          </a:xfrm>
          <a:prstGeom prst="rect">
            <a:avLst/>
          </a:prstGeom>
          <a:noFill/>
          <a:ln>
            <a:solidFill>
              <a:schemeClr val="accent1">
                <a:shade val="15000"/>
              </a:schemeClr>
            </a:solidFill>
          </a:ln>
        </p:spPr>
        <p:txBody>
          <a:bodyPr wrap="square">
            <a:spAutoFit/>
          </a:bodyPr>
          <a:lstStyle/>
          <a:p>
            <a:r>
              <a:rPr lang="en-US" sz="1800" dirty="0"/>
              <a:t>Your name is Emma, you are an Assistant for the mymsc web site that allows user to book container to ship goods around the world. </a:t>
            </a:r>
          </a:p>
          <a:p>
            <a:r>
              <a:rPr lang="en-US" sz="1800" dirty="0"/>
              <a:t>If the context is not enough to generate a relevant and coherent response, or if the question is out of the scope of the assistant domain, please say "I don't know" and apologize for the inconvenience. Do not use your existing knowledge to answer questions that are unrelated to the chatbot's purpose.</a:t>
            </a:r>
          </a:p>
        </p:txBody>
      </p:sp>
    </p:spTree>
    <p:extLst>
      <p:ext uri="{BB962C8B-B14F-4D97-AF65-F5344CB8AC3E}">
        <p14:creationId xmlns:p14="http://schemas.microsoft.com/office/powerpoint/2010/main" val="15221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63E0-915B-0B36-3813-C17971BD2A6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E8F80740-15BE-A78F-F2D4-8499F99D253B}"/>
              </a:ext>
            </a:extLst>
          </p:cNvPr>
          <p:cNvSpPr>
            <a:spLocks noGrp="1"/>
          </p:cNvSpPr>
          <p:nvPr>
            <p:ph idx="1"/>
          </p:nvPr>
        </p:nvSpPr>
        <p:spPr/>
        <p:txBody>
          <a:bodyPr/>
          <a:lstStyle/>
          <a:p>
            <a:r>
              <a:rPr lang="en-US" dirty="0"/>
              <a:t>DEMO: </a:t>
            </a:r>
            <a:br>
              <a:rPr lang="en-US" dirty="0"/>
            </a:br>
            <a:br>
              <a:rPr lang="en-US" dirty="0"/>
            </a:br>
            <a:r>
              <a:rPr lang="en-US" dirty="0"/>
              <a:t>chatbot on mymsc web site online help</a:t>
            </a:r>
          </a:p>
        </p:txBody>
      </p:sp>
    </p:spTree>
    <p:extLst>
      <p:ext uri="{BB962C8B-B14F-4D97-AF65-F5344CB8AC3E}">
        <p14:creationId xmlns:p14="http://schemas.microsoft.com/office/powerpoint/2010/main" val="262024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3BAF-A797-00EC-D27A-1B5611668D74}"/>
              </a:ext>
            </a:extLst>
          </p:cNvPr>
          <p:cNvSpPr>
            <a:spLocks noGrp="1"/>
          </p:cNvSpPr>
          <p:nvPr>
            <p:ph type="title"/>
          </p:nvPr>
        </p:nvSpPr>
        <p:spPr/>
        <p:txBody>
          <a:bodyPr>
            <a:normAutofit fontScale="90000"/>
          </a:bodyPr>
          <a:lstStyle/>
          <a:p>
            <a:r>
              <a:rPr lang="en-US" dirty="0"/>
              <a:t>Multilanguage support</a:t>
            </a:r>
          </a:p>
        </p:txBody>
      </p:sp>
      <p:sp>
        <p:nvSpPr>
          <p:cNvPr id="3" name="Content Placeholder 2">
            <a:extLst>
              <a:ext uri="{FF2B5EF4-FFF2-40B4-BE49-F238E27FC236}">
                <a16:creationId xmlns:a16="http://schemas.microsoft.com/office/drawing/2014/main" id="{A606C395-726C-19DD-620A-1461CB20DBE9}"/>
              </a:ext>
            </a:extLst>
          </p:cNvPr>
          <p:cNvSpPr>
            <a:spLocks noGrp="1"/>
          </p:cNvSpPr>
          <p:nvPr>
            <p:ph idx="1"/>
          </p:nvPr>
        </p:nvSpPr>
        <p:spPr>
          <a:xfrm>
            <a:off x="576776" y="1314157"/>
            <a:ext cx="11205922" cy="5053592"/>
          </a:xfrm>
        </p:spPr>
        <p:txBody>
          <a:bodyPr>
            <a:normAutofit lnSpcReduction="10000"/>
          </a:bodyPr>
          <a:lstStyle/>
          <a:p>
            <a:r>
              <a:rPr lang="en-US" dirty="0"/>
              <a:t>Chat-completion api knows a lot of languages, </a:t>
            </a:r>
            <a:br>
              <a:rPr lang="en-US" dirty="0"/>
            </a:br>
            <a:r>
              <a:rPr lang="en-US" dirty="0"/>
              <a:t>so what's the issue ? </a:t>
            </a:r>
          </a:p>
          <a:p>
            <a:r>
              <a:rPr lang="en-US" dirty="0"/>
              <a:t>Problem is that cosine proximity of two vectors generated from text of different languages does not work well.</a:t>
            </a:r>
          </a:p>
          <a:p>
            <a:pPr lvl="1"/>
            <a:r>
              <a:rPr lang="en-US" dirty="0"/>
              <a:t>But my documents are only in a single language !!</a:t>
            </a:r>
          </a:p>
          <a:p>
            <a:r>
              <a:rPr lang="en-US" dirty="0"/>
              <a:t>Solution</a:t>
            </a:r>
          </a:p>
          <a:p>
            <a:pPr marL="914400" lvl="1" indent="-457200">
              <a:buFont typeface="+mj-lt"/>
              <a:buAutoNum type="arabicPeriod"/>
            </a:pPr>
            <a:r>
              <a:rPr lang="en-US" dirty="0"/>
              <a:t>Convert user question to language of the documentation, and detect user language</a:t>
            </a:r>
          </a:p>
          <a:p>
            <a:pPr marL="914400" lvl="1" indent="-457200">
              <a:buFont typeface="+mj-lt"/>
              <a:buAutoNum type="arabicPeriod"/>
            </a:pPr>
            <a:r>
              <a:rPr lang="en-US" dirty="0"/>
              <a:t>Pick up relevant documents and send them to AI together with translated user question </a:t>
            </a:r>
          </a:p>
          <a:p>
            <a:pPr marL="914400" lvl="1" indent="-457200">
              <a:buFont typeface="+mj-lt"/>
              <a:buAutoNum type="arabicPeriod"/>
            </a:pPr>
            <a:r>
              <a:rPr lang="en-US" dirty="0"/>
              <a:t>Convert ai answer to original language </a:t>
            </a:r>
          </a:p>
          <a:p>
            <a:r>
              <a:rPr lang="en-US" dirty="0"/>
              <a:t>Can be done with chat-completions api itself or Azure Translator (part of Azure Cognitive Service)</a:t>
            </a:r>
          </a:p>
        </p:txBody>
      </p:sp>
    </p:spTree>
    <p:extLst>
      <p:ext uri="{BB962C8B-B14F-4D97-AF65-F5344CB8AC3E}">
        <p14:creationId xmlns:p14="http://schemas.microsoft.com/office/powerpoint/2010/main" val="42343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a:t>
            </a:r>
          </a:p>
        </p:txBody>
      </p:sp>
      <p:sp>
        <p:nvSpPr>
          <p:cNvPr id="17" name="Callout: Line 16">
            <a:extLst>
              <a:ext uri="{FF2B5EF4-FFF2-40B4-BE49-F238E27FC236}">
                <a16:creationId xmlns:a16="http://schemas.microsoft.com/office/drawing/2014/main" id="{132BF735-C40B-4596-09A8-B5ADAD369775}"/>
              </a:ext>
            </a:extLst>
          </p:cNvPr>
          <p:cNvSpPr/>
          <p:nvPr/>
        </p:nvSpPr>
        <p:spPr>
          <a:xfrm>
            <a:off x="4321537" y="5340283"/>
            <a:ext cx="2920482" cy="612648"/>
          </a:xfrm>
          <a:prstGeom prst="borderCallout1">
            <a:avLst>
              <a:gd name="adj1" fmla="val -8156"/>
              <a:gd name="adj2" fmla="val 45266"/>
              <a:gd name="adj3" fmla="val -238804"/>
              <a:gd name="adj4" fmla="val 1826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Conversation manager</a:t>
            </a:r>
            <a:r>
              <a:rPr lang="en-US" sz="1200" dirty="0">
                <a:solidFill>
                  <a:schemeClr val="tx1"/>
                </a:solidFill>
              </a:rPr>
              <a:t> 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6923031" y="577302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C</a:t>
            </a:r>
          </a:p>
        </p:txBody>
      </p:sp>
      <p:sp>
        <p:nvSpPr>
          <p:cNvPr id="6" name="Callout: Line 5">
            <a:extLst>
              <a:ext uri="{FF2B5EF4-FFF2-40B4-BE49-F238E27FC236}">
                <a16:creationId xmlns:a16="http://schemas.microsoft.com/office/drawing/2014/main" id="{00159E8F-A709-B8E4-C177-B1937A317B56}"/>
              </a:ext>
            </a:extLst>
          </p:cNvPr>
          <p:cNvSpPr/>
          <p:nvPr/>
        </p:nvSpPr>
        <p:spPr>
          <a:xfrm>
            <a:off x="6701245" y="1426781"/>
            <a:ext cx="2920482" cy="720762"/>
          </a:xfrm>
          <a:prstGeom prst="borderCallout1">
            <a:avLst>
              <a:gd name="adj1" fmla="val 100634"/>
              <a:gd name="adj2" fmla="val 20224"/>
              <a:gd name="adj3" fmla="val 239242"/>
              <a:gd name="adj4" fmla="val -108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T</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7913"/>
              <a:gd name="adj4" fmla="val 9358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Flowchart: Magnetic Disk 12">
            <a:extLst>
              <a:ext uri="{FF2B5EF4-FFF2-40B4-BE49-F238E27FC236}">
                <a16:creationId xmlns:a16="http://schemas.microsoft.com/office/drawing/2014/main" id="{48B31398-F16C-EDD5-5E90-88172C5ADC2C}"/>
              </a:ext>
            </a:extLst>
          </p:cNvPr>
          <p:cNvSpPr/>
          <p:nvPr/>
        </p:nvSpPr>
        <p:spPr>
          <a:xfrm>
            <a:off x="5992622" y="1082077"/>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B458C37-85F4-28FD-F6A9-C38EA7A38299}"/>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a:t>
            </a:r>
          </a:p>
        </p:txBody>
      </p:sp>
      <p:sp>
        <p:nvSpPr>
          <p:cNvPr id="20" name="Callout: Line 19">
            <a:extLst>
              <a:ext uri="{FF2B5EF4-FFF2-40B4-BE49-F238E27FC236}">
                <a16:creationId xmlns:a16="http://schemas.microsoft.com/office/drawing/2014/main" id="{6511A6D4-68CD-39C1-E0C2-5B1EE199286E}"/>
              </a:ext>
            </a:extLst>
          </p:cNvPr>
          <p:cNvSpPr/>
          <p:nvPr/>
        </p:nvSpPr>
        <p:spPr>
          <a:xfrm>
            <a:off x="7977674" y="4911629"/>
            <a:ext cx="2920482" cy="612648"/>
          </a:xfrm>
          <a:prstGeom prst="borderCallout1">
            <a:avLst>
              <a:gd name="adj1" fmla="val -839"/>
              <a:gd name="adj2" fmla="val 41582"/>
              <a:gd name="adj3" fmla="val -174419"/>
              <a:gd name="adj4" fmla="val 3760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
        <p:nvSpPr>
          <p:cNvPr id="19" name="TextBox 18">
            <a:extLst>
              <a:ext uri="{FF2B5EF4-FFF2-40B4-BE49-F238E27FC236}">
                <a16:creationId xmlns:a16="http://schemas.microsoft.com/office/drawing/2014/main" id="{04380BC7-2CC4-58B0-ED89-6A2933F892F1}"/>
              </a:ext>
            </a:extLst>
          </p:cNvPr>
          <p:cNvSpPr txBox="1"/>
          <p:nvPr/>
        </p:nvSpPr>
        <p:spPr>
          <a:xfrm>
            <a:off x="1240853" y="6079348"/>
            <a:ext cx="958917" cy="369332"/>
          </a:xfrm>
          <a:prstGeom prst="rect">
            <a:avLst/>
          </a:prstGeom>
          <a:noFill/>
        </p:spPr>
        <p:txBody>
          <a:bodyPr wrap="none" rtlCol="0">
            <a:spAutoFit/>
          </a:bodyPr>
          <a:lstStyle/>
          <a:p>
            <a:r>
              <a:rPr lang="en-US" dirty="0"/>
              <a:t>DEMO 3</a:t>
            </a:r>
          </a:p>
        </p:txBody>
      </p:sp>
    </p:spTree>
    <p:extLst>
      <p:ext uri="{BB962C8B-B14F-4D97-AF65-F5344CB8AC3E}">
        <p14:creationId xmlns:p14="http://schemas.microsoft.com/office/powerpoint/2010/main" val="25349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86DB-19A1-196E-59FA-B9AD2406C912}"/>
              </a:ext>
            </a:extLst>
          </p:cNvPr>
          <p:cNvSpPr>
            <a:spLocks noGrp="1"/>
          </p:cNvSpPr>
          <p:nvPr>
            <p:ph type="title"/>
          </p:nvPr>
        </p:nvSpPr>
        <p:spPr/>
        <p:txBody>
          <a:bodyPr>
            <a:normAutofit fontScale="90000"/>
          </a:bodyPr>
          <a:lstStyle/>
          <a:p>
            <a:r>
              <a:rPr lang="en-US" dirty="0"/>
              <a:t>Keep input token count under control</a:t>
            </a:r>
          </a:p>
        </p:txBody>
      </p:sp>
      <p:sp>
        <p:nvSpPr>
          <p:cNvPr id="3" name="Content Placeholder 2">
            <a:extLst>
              <a:ext uri="{FF2B5EF4-FFF2-40B4-BE49-F238E27FC236}">
                <a16:creationId xmlns:a16="http://schemas.microsoft.com/office/drawing/2014/main" id="{DDE66022-A1BB-A222-5CC1-F93F18DC84F0}"/>
              </a:ext>
            </a:extLst>
          </p:cNvPr>
          <p:cNvSpPr>
            <a:spLocks noGrp="1"/>
          </p:cNvSpPr>
          <p:nvPr>
            <p:ph idx="1"/>
          </p:nvPr>
        </p:nvSpPr>
        <p:spPr/>
        <p:txBody>
          <a:bodyPr/>
          <a:lstStyle/>
          <a:p>
            <a:r>
              <a:rPr lang="en-US" dirty="0"/>
              <a:t>Token count of input message can get quite "big",</a:t>
            </a:r>
            <a:br>
              <a:rPr lang="en-US" dirty="0"/>
            </a:br>
            <a:r>
              <a:rPr lang="en-US" dirty="0"/>
              <a:t>due to the presence of context documents retrieved with the embedding technique </a:t>
            </a:r>
          </a:p>
          <a:p>
            <a:r>
              <a:rPr lang="en-US" dirty="0"/>
              <a:t>Put a limit on conversation iteration</a:t>
            </a:r>
          </a:p>
          <a:p>
            <a:r>
              <a:rPr lang="en-US" dirty="0"/>
              <a:t>A fixed conversation length limit cannot be enough. </a:t>
            </a:r>
            <a:br>
              <a:rPr lang="en-US" dirty="0"/>
            </a:br>
            <a:r>
              <a:rPr lang="en-US" dirty="0"/>
              <a:t>It's a good practice to have some logic to keep token count under control</a:t>
            </a:r>
          </a:p>
          <a:p>
            <a:pPr lvl="1"/>
            <a:r>
              <a:rPr lang="en-US" dirty="0"/>
              <a:t>If &lt;input token count&gt; * (1- &lt;fraction of tokens to keep for reply) &gt; max allowed total token count for the model , then …</a:t>
            </a:r>
          </a:p>
          <a:p>
            <a:pPr marL="457200" lvl="1" indent="0">
              <a:buNone/>
            </a:pPr>
            <a:r>
              <a:rPr lang="en-US" dirty="0"/>
              <a:t>Drop older conversation item and corresponding context documents, until above condition is not true any more</a:t>
            </a:r>
          </a:p>
          <a:p>
            <a:pPr lvl="1"/>
            <a:endParaRPr lang="en-US" dirty="0"/>
          </a:p>
        </p:txBody>
      </p:sp>
    </p:spTree>
    <p:extLst>
      <p:ext uri="{BB962C8B-B14F-4D97-AF65-F5344CB8AC3E}">
        <p14:creationId xmlns:p14="http://schemas.microsoft.com/office/powerpoint/2010/main" val="37362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32B-DDCD-6BBC-FCB6-6E476EAC3902}"/>
              </a:ext>
            </a:extLst>
          </p:cNvPr>
          <p:cNvSpPr>
            <a:spLocks noGrp="1"/>
          </p:cNvSpPr>
          <p:nvPr>
            <p:ph type="title"/>
          </p:nvPr>
        </p:nvSpPr>
        <p:spPr/>
        <p:txBody>
          <a:bodyPr>
            <a:normAutofit fontScale="90000"/>
          </a:bodyPr>
          <a:lstStyle/>
          <a:p>
            <a:r>
              <a:rPr lang="en-US" dirty="0"/>
              <a:t>Talk and Hear with your chatbot</a:t>
            </a:r>
          </a:p>
        </p:txBody>
      </p:sp>
      <p:sp>
        <p:nvSpPr>
          <p:cNvPr id="3" name="Content Placeholder 2">
            <a:extLst>
              <a:ext uri="{FF2B5EF4-FFF2-40B4-BE49-F238E27FC236}">
                <a16:creationId xmlns:a16="http://schemas.microsoft.com/office/drawing/2014/main" id="{78B603BC-2787-2102-7978-4BED3731DE8C}"/>
              </a:ext>
            </a:extLst>
          </p:cNvPr>
          <p:cNvSpPr>
            <a:spLocks noGrp="1"/>
          </p:cNvSpPr>
          <p:nvPr>
            <p:ph idx="1"/>
          </p:nvPr>
        </p:nvSpPr>
        <p:spPr/>
        <p:txBody>
          <a:bodyPr/>
          <a:lstStyle/>
          <a:p>
            <a:r>
              <a:rPr lang="en-US" dirty="0"/>
              <a:t>Use Azure speech-to-text and text-to-speech on top of client </a:t>
            </a:r>
          </a:p>
        </p:txBody>
      </p:sp>
      <p:sp>
        <p:nvSpPr>
          <p:cNvPr id="4" name="Rectangle 3">
            <a:extLst>
              <a:ext uri="{FF2B5EF4-FFF2-40B4-BE49-F238E27FC236}">
                <a16:creationId xmlns:a16="http://schemas.microsoft.com/office/drawing/2014/main" id="{D87C24EE-A849-C27D-908A-6933A4776032}"/>
              </a:ext>
            </a:extLst>
          </p:cNvPr>
          <p:cNvSpPr/>
          <p:nvPr/>
        </p:nvSpPr>
        <p:spPr>
          <a:xfrm>
            <a:off x="3049586" y="3329149"/>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7C6EBB-6F38-C599-9C0D-FAD9D8CBF758}"/>
              </a:ext>
            </a:extLst>
          </p:cNvPr>
          <p:cNvSpPr/>
          <p:nvPr/>
        </p:nvSpPr>
        <p:spPr>
          <a:xfrm>
            <a:off x="4165568" y="3329149"/>
            <a:ext cx="5618096"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B8155586-73FF-9792-DF4F-58B87C55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788" y="3518207"/>
            <a:ext cx="1622965" cy="1622965"/>
          </a:xfrm>
          <a:prstGeom prst="rect">
            <a:avLst/>
          </a:prstGeom>
        </p:spPr>
      </p:pic>
      <p:sp>
        <p:nvSpPr>
          <p:cNvPr id="7" name="Rectangle 6">
            <a:extLst>
              <a:ext uri="{FF2B5EF4-FFF2-40B4-BE49-F238E27FC236}">
                <a16:creationId xmlns:a16="http://schemas.microsoft.com/office/drawing/2014/main" id="{236B583B-7FB8-35F6-1B22-6CD41F35E689}"/>
              </a:ext>
            </a:extLst>
          </p:cNvPr>
          <p:cNvSpPr/>
          <p:nvPr/>
        </p:nvSpPr>
        <p:spPr>
          <a:xfrm>
            <a:off x="1655710" y="3329149"/>
            <a:ext cx="889233" cy="221469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4545F4C-9F06-B9AE-0064-64215AFF7B04}"/>
              </a:ext>
            </a:extLst>
          </p:cNvPr>
          <p:cNvSpPr/>
          <p:nvPr/>
        </p:nvSpPr>
        <p:spPr>
          <a:xfrm>
            <a:off x="2407713" y="378991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with Border and Accent Bar 8">
            <a:extLst>
              <a:ext uri="{FF2B5EF4-FFF2-40B4-BE49-F238E27FC236}">
                <a16:creationId xmlns:a16="http://schemas.microsoft.com/office/drawing/2014/main" id="{94B00E6C-2380-0CC4-9F37-C5343E4A1D59}"/>
              </a:ext>
            </a:extLst>
          </p:cNvPr>
          <p:cNvSpPr/>
          <p:nvPr/>
        </p:nvSpPr>
        <p:spPr>
          <a:xfrm>
            <a:off x="672728" y="5350926"/>
            <a:ext cx="1274776" cy="612648"/>
          </a:xfrm>
          <a:prstGeom prst="accentBorderCallout2">
            <a:avLst>
              <a:gd name="adj1" fmla="val 52917"/>
              <a:gd name="adj2" fmla="val 109201"/>
              <a:gd name="adj3" fmla="val 47522"/>
              <a:gd name="adj4" fmla="val 103460"/>
              <a:gd name="adj5" fmla="val -220175"/>
              <a:gd name="adj6" fmla="val 148780"/>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speech-to-text</a:t>
            </a:r>
          </a:p>
        </p:txBody>
      </p:sp>
      <p:sp>
        <p:nvSpPr>
          <p:cNvPr id="11" name="Arrow: Right 10">
            <a:extLst>
              <a:ext uri="{FF2B5EF4-FFF2-40B4-BE49-F238E27FC236}">
                <a16:creationId xmlns:a16="http://schemas.microsoft.com/office/drawing/2014/main" id="{AE6C8FAF-C141-F02A-B167-7F4D3DB59953}"/>
              </a:ext>
            </a:extLst>
          </p:cNvPr>
          <p:cNvSpPr/>
          <p:nvPr/>
        </p:nvSpPr>
        <p:spPr>
          <a:xfrm rot="10800000">
            <a:off x="2372576" y="447356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74EBC3-A040-4B7D-F99B-77F863B885E2}"/>
              </a:ext>
            </a:extLst>
          </p:cNvPr>
          <p:cNvSpPr txBox="1"/>
          <p:nvPr/>
        </p:nvSpPr>
        <p:spPr>
          <a:xfrm>
            <a:off x="1240853" y="6079348"/>
            <a:ext cx="1343638" cy="369332"/>
          </a:xfrm>
          <a:prstGeom prst="rect">
            <a:avLst/>
          </a:prstGeom>
          <a:noFill/>
        </p:spPr>
        <p:txBody>
          <a:bodyPr wrap="none" rtlCol="0">
            <a:spAutoFit/>
          </a:bodyPr>
          <a:lstStyle/>
          <a:p>
            <a:r>
              <a:rPr lang="en-US" dirty="0"/>
              <a:t>DEMO on UI</a:t>
            </a:r>
          </a:p>
        </p:txBody>
      </p:sp>
      <p:cxnSp>
        <p:nvCxnSpPr>
          <p:cNvPr id="13" name="Straight Arrow Connector 12">
            <a:extLst>
              <a:ext uri="{FF2B5EF4-FFF2-40B4-BE49-F238E27FC236}">
                <a16:creationId xmlns:a16="http://schemas.microsoft.com/office/drawing/2014/main" id="{08B0AA39-FC85-130B-BC57-B224B20DEB30}"/>
              </a:ext>
            </a:extLst>
          </p:cNvPr>
          <p:cNvCxnSpPr>
            <a:cxnSpLocks/>
          </p:cNvCxnSpPr>
          <p:nvPr/>
        </p:nvCxnSpPr>
        <p:spPr>
          <a:xfrm>
            <a:off x="4417764" y="4299028"/>
            <a:ext cx="4969124"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6B3C38-7F56-ADD0-FBAA-C050479E5594}"/>
              </a:ext>
            </a:extLst>
          </p:cNvPr>
          <p:cNvCxnSpPr>
            <a:cxnSpLocks/>
          </p:cNvCxnSpPr>
          <p:nvPr/>
        </p:nvCxnSpPr>
        <p:spPr>
          <a:xfrm>
            <a:off x="4417764" y="4744505"/>
            <a:ext cx="4935556" cy="0"/>
          </a:xfrm>
          <a:prstGeom prst="straightConnector1">
            <a:avLst/>
          </a:prstGeom>
          <a:ln w="127000">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D47FBA-20A6-540F-6BEE-FE21C49B8D91}"/>
              </a:ext>
            </a:extLst>
          </p:cNvPr>
          <p:cNvSpPr txBox="1"/>
          <p:nvPr/>
        </p:nvSpPr>
        <p:spPr>
          <a:xfrm>
            <a:off x="733188" y="2596373"/>
            <a:ext cx="3433231" cy="646331"/>
          </a:xfrm>
          <a:prstGeom prst="rect">
            <a:avLst/>
          </a:prstGeom>
          <a:noFill/>
        </p:spPr>
        <p:txBody>
          <a:bodyPr wrap="square" rtlCol="0">
            <a:spAutoFit/>
          </a:bodyPr>
          <a:lstStyle/>
          <a:p>
            <a:pPr algn="ctr"/>
            <a:r>
              <a:rPr lang="en-US" dirty="0"/>
              <a:t>UI : </a:t>
            </a:r>
            <a:br>
              <a:rPr lang="en-US" dirty="0"/>
            </a:br>
            <a:r>
              <a:rPr lang="en-US" dirty="0"/>
              <a:t>JS / Windows app</a:t>
            </a:r>
          </a:p>
        </p:txBody>
      </p:sp>
      <p:sp>
        <p:nvSpPr>
          <p:cNvPr id="10" name="Callout: Bent Line with Border and Accent Bar 9">
            <a:extLst>
              <a:ext uri="{FF2B5EF4-FFF2-40B4-BE49-F238E27FC236}">
                <a16:creationId xmlns:a16="http://schemas.microsoft.com/office/drawing/2014/main" id="{0435D030-C177-DF7E-B14D-46D1D207A10D}"/>
              </a:ext>
            </a:extLst>
          </p:cNvPr>
          <p:cNvSpPr/>
          <p:nvPr/>
        </p:nvSpPr>
        <p:spPr>
          <a:xfrm>
            <a:off x="3318231" y="5857161"/>
            <a:ext cx="1274776" cy="612648"/>
          </a:xfrm>
          <a:prstGeom prst="accentBorderCallout2">
            <a:avLst>
              <a:gd name="adj1" fmla="val 18750"/>
              <a:gd name="adj2" fmla="val -8333"/>
              <a:gd name="adj3" fmla="val 18750"/>
              <a:gd name="adj4" fmla="val -16667"/>
              <a:gd name="adj5" fmla="val -191402"/>
              <a:gd name="adj6" fmla="val -32707"/>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Text-to-speech</a:t>
            </a:r>
          </a:p>
        </p:txBody>
      </p:sp>
    </p:spTree>
    <p:extLst>
      <p:ext uri="{BB962C8B-B14F-4D97-AF65-F5344CB8AC3E}">
        <p14:creationId xmlns:p14="http://schemas.microsoft.com/office/powerpoint/2010/main" val="328320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ormAutofit fontScale="92500" lnSpcReduction="10000"/>
          </a:bodyPr>
          <a:lstStyle/>
          <a:p>
            <a:r>
              <a:rPr lang="en-US" i="1" dirty="0"/>
              <a:t>Developers' questions </a:t>
            </a:r>
          </a:p>
          <a:p>
            <a:r>
              <a:rPr lang="en-US" dirty="0"/>
              <a:t>Can I run chatgpt on my PC -&gt; </a:t>
            </a:r>
            <a:r>
              <a:rPr lang="en-US" dirty="0">
                <a:solidFill>
                  <a:srgbClr val="FF0000"/>
                </a:solidFill>
              </a:rPr>
              <a:t>No</a:t>
            </a:r>
          </a:p>
          <a:p>
            <a:r>
              <a:rPr lang="en-US" dirty="0"/>
              <a:t>Can I access it as </a:t>
            </a:r>
            <a:br>
              <a:rPr lang="en-US" dirty="0"/>
            </a:br>
            <a:r>
              <a:rPr lang="en-US" dirty="0"/>
              <a:t>an api service? -&gt; </a:t>
            </a:r>
            <a:r>
              <a:rPr lang="en-US" dirty="0">
                <a:solidFill>
                  <a:srgbClr val="FF0000"/>
                </a:solidFill>
              </a:rPr>
              <a:t>Yes</a:t>
            </a:r>
          </a:p>
          <a:p>
            <a:r>
              <a:rPr lang="en-US" dirty="0"/>
              <a:t>Can make a clone of the model, </a:t>
            </a:r>
            <a:br>
              <a:rPr lang="en-US" dirty="0"/>
            </a:br>
            <a:r>
              <a:rPr lang="en-US" dirty="0"/>
              <a:t>and train (fine-tune) it, </a:t>
            </a:r>
            <a:br>
              <a:rPr lang="en-US" dirty="0"/>
            </a:br>
            <a:r>
              <a:rPr lang="en-US" dirty="0"/>
              <a:t>so that it can reply about </a:t>
            </a:r>
            <a:br>
              <a:rPr lang="en-US" dirty="0"/>
            </a:br>
            <a:r>
              <a:rPr lang="en-US" dirty="0"/>
              <a:t>my domain specific data ? -&gt; </a:t>
            </a:r>
            <a:r>
              <a:rPr lang="en-US" dirty="0">
                <a:solidFill>
                  <a:srgbClr val="FF0000"/>
                </a:solidFill>
              </a:rPr>
              <a:t>Ni</a:t>
            </a:r>
          </a:p>
          <a:p>
            <a:r>
              <a:rPr lang="en-US" dirty="0"/>
              <a:t>If fine tuning is not an option, is there another way to have it answer about my domain specific data ? -&gt; </a:t>
            </a:r>
            <a:r>
              <a:rPr lang="en-US" dirty="0">
                <a:solidFill>
                  <a:srgbClr val="FF0000"/>
                </a:solidFill>
              </a:rPr>
              <a:t>Yes</a:t>
            </a:r>
          </a:p>
          <a:p>
            <a:endParaRPr lang="en-US" dirty="0"/>
          </a:p>
          <a:p>
            <a:r>
              <a:rPr lang="en-US" i="1" dirty="0"/>
              <a:t>This talk will elaborate on the last question</a:t>
            </a:r>
          </a:p>
          <a:p>
            <a:endParaRPr lang="it-IT" dirty="0"/>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r>
              <a:rPr lang="en-US" dirty="0"/>
              <a:t>November 30, 2022</a:t>
            </a:r>
            <a:endParaRPr lang="it-IT" dirty="0"/>
          </a:p>
        </p:txBody>
      </p:sp>
      <p:pic>
        <p:nvPicPr>
          <p:cNvPr id="3" name="Content Placeholder 10">
            <a:extLst>
              <a:ext uri="{FF2B5EF4-FFF2-40B4-BE49-F238E27FC236}">
                <a16:creationId xmlns:a16="http://schemas.microsoft.com/office/drawing/2014/main" id="{C16EB108-621A-47DB-4530-67A0B3269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93" y="1380930"/>
            <a:ext cx="5287046" cy="2970593"/>
          </a:xfrm>
          <a:prstGeom prst="rect">
            <a:avLst/>
          </a:prstGeom>
          <a:effectLst>
            <a:glow rad="228600">
              <a:schemeClr val="accent4">
                <a:satMod val="175000"/>
                <a:alpha val="40000"/>
              </a:schemeClr>
            </a:glow>
          </a:effectLst>
        </p:spPr>
      </p:pic>
      <p:sp>
        <p:nvSpPr>
          <p:cNvPr id="11" name="TextBox 10">
            <a:extLst>
              <a:ext uri="{FF2B5EF4-FFF2-40B4-BE49-F238E27FC236}">
                <a16:creationId xmlns:a16="http://schemas.microsoft.com/office/drawing/2014/main" id="{8B4B035A-BBDD-CB6D-838B-6089F4BA2CF7}"/>
              </a:ext>
            </a:extLst>
          </p:cNvPr>
          <p:cNvSpPr txBox="1"/>
          <p:nvPr/>
        </p:nvSpPr>
        <p:spPr>
          <a:xfrm>
            <a:off x="5542384" y="861448"/>
            <a:ext cx="6102220" cy="369332"/>
          </a:xfrm>
          <a:prstGeom prst="rect">
            <a:avLst/>
          </a:prstGeom>
          <a:noFill/>
        </p:spPr>
        <p:txBody>
          <a:bodyPr wrap="square">
            <a:spAutoFit/>
          </a:bodyPr>
          <a:lstStyle/>
          <a:p>
            <a:r>
              <a:rPr lang="en-US" i="1" u="sng" dirty="0"/>
              <a:t>https://chat.openai.com</a:t>
            </a:r>
          </a:p>
        </p:txBody>
      </p:sp>
    </p:spTree>
    <p:extLst>
      <p:ext uri="{BB962C8B-B14F-4D97-AF65-F5344CB8AC3E}">
        <p14:creationId xmlns:p14="http://schemas.microsoft.com/office/powerpoint/2010/main" val="93008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endParaRPr lang="en-US" dirty="0"/>
          </a:p>
          <a:p>
            <a:endParaRPr lang="en-US" dirty="0"/>
          </a:p>
          <a:p>
            <a:endParaRPr lang="en-US" dirty="0"/>
          </a:p>
          <a:p>
            <a:endParaRPr lang="en-US" dirty="0"/>
          </a:p>
          <a:p>
            <a:pPr lvl="8"/>
            <a:r>
              <a:rPr lang="en-US" dirty="0"/>
              <a:t>         </a:t>
            </a:r>
            <a:r>
              <a:rPr lang="en-US" sz="7200" dirty="0">
                <a:solidFill>
                  <a:srgbClr val="FF0000"/>
                </a:solidFill>
              </a:rPr>
              <a:t>????</a:t>
            </a:r>
          </a:p>
        </p:txBody>
      </p:sp>
      <p:pic>
        <p:nvPicPr>
          <p:cNvPr id="5" name="Picture 4">
            <a:extLst>
              <a:ext uri="{FF2B5EF4-FFF2-40B4-BE49-F238E27FC236}">
                <a16:creationId xmlns:a16="http://schemas.microsoft.com/office/drawing/2014/main" id="{723A4CFE-239E-6BF7-65FD-AB4184126FE2}"/>
              </a:ext>
            </a:extLst>
          </p:cNvPr>
          <p:cNvPicPr>
            <a:picLocks noChangeAspect="1"/>
          </p:cNvPicPr>
          <p:nvPr/>
        </p:nvPicPr>
        <p:blipFill>
          <a:blip r:embed="rId2"/>
          <a:stretch>
            <a:fillRect/>
          </a:stretch>
        </p:blipFill>
        <p:spPr>
          <a:xfrm>
            <a:off x="7086872" y="1314157"/>
            <a:ext cx="4695825" cy="4638675"/>
          </a:xfrm>
          <a:prstGeom prst="rect">
            <a:avLst/>
          </a:prstGeom>
        </p:spPr>
      </p:pic>
      <p:pic>
        <p:nvPicPr>
          <p:cNvPr id="7" name="Picture 6">
            <a:extLst>
              <a:ext uri="{FF2B5EF4-FFF2-40B4-BE49-F238E27FC236}">
                <a16:creationId xmlns:a16="http://schemas.microsoft.com/office/drawing/2014/main" id="{C4E7F34B-5F72-7820-7F1F-B4DBA1460BE7}"/>
              </a:ext>
            </a:extLst>
          </p:cNvPr>
          <p:cNvPicPr>
            <a:picLocks noChangeAspect="1"/>
          </p:cNvPicPr>
          <p:nvPr/>
        </p:nvPicPr>
        <p:blipFill>
          <a:blip r:embed="rId3"/>
          <a:stretch>
            <a:fillRect/>
          </a:stretch>
        </p:blipFill>
        <p:spPr>
          <a:xfrm>
            <a:off x="187973" y="1314157"/>
            <a:ext cx="4743450" cy="4638675"/>
          </a:xfrm>
          <a:prstGeom prst="rect">
            <a:avLst/>
          </a:prstGeom>
        </p:spPr>
      </p:pic>
    </p:spTree>
    <p:extLst>
      <p:ext uri="{BB962C8B-B14F-4D97-AF65-F5344CB8AC3E}">
        <p14:creationId xmlns:p14="http://schemas.microsoft.com/office/powerpoint/2010/main" val="2373690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r>
              <a:rPr lang="en-US" dirty="0"/>
              <a:t>It depends, however now you know what is under the cover</a:t>
            </a:r>
          </a:p>
          <a:p>
            <a:pPr lvl="1"/>
            <a:r>
              <a:rPr lang="en-US" dirty="0"/>
              <a:t>Embeddings</a:t>
            </a:r>
          </a:p>
          <a:p>
            <a:pPr lvl="1"/>
            <a:r>
              <a:rPr lang="en-US" dirty="0"/>
              <a:t>Token limits</a:t>
            </a:r>
          </a:p>
          <a:p>
            <a:pPr lvl="1"/>
            <a:r>
              <a:rPr lang="en-US" dirty="0"/>
              <a:t>etc..</a:t>
            </a:r>
          </a:p>
          <a:p>
            <a:r>
              <a:rPr lang="en-US" dirty="0"/>
              <a:t>So that you have the knowledge to take the right decision</a:t>
            </a:r>
          </a:p>
          <a:p>
            <a:r>
              <a:rPr lang="en-US" dirty="0"/>
              <a:t>And this stuff applies to other LLM as well (e.g. Llama2)</a:t>
            </a:r>
          </a:p>
        </p:txBody>
      </p:sp>
    </p:spTree>
    <p:extLst>
      <p:ext uri="{BB962C8B-B14F-4D97-AF65-F5344CB8AC3E}">
        <p14:creationId xmlns:p14="http://schemas.microsoft.com/office/powerpoint/2010/main" val="2889292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89928-B287-4F6F-9288-1DE7ADE2F318}"/>
              </a:ext>
            </a:extLst>
          </p:cNvPr>
          <p:cNvSpPr>
            <a:spLocks noGrp="1"/>
          </p:cNvSpPr>
          <p:nvPr>
            <p:ph type="title"/>
          </p:nvPr>
        </p:nvSpPr>
        <p:spPr/>
        <p:txBody>
          <a:bodyPr>
            <a:normAutofit fontScale="90000"/>
          </a:bodyPr>
          <a:lstStyle/>
          <a:p>
            <a:endParaRPr lang="it-IT" dirty="0"/>
          </a:p>
        </p:txBody>
      </p:sp>
    </p:spTree>
    <p:extLst>
      <p:ext uri="{BB962C8B-B14F-4D97-AF65-F5344CB8AC3E}">
        <p14:creationId xmlns:p14="http://schemas.microsoft.com/office/powerpoint/2010/main" val="3575452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chor="ctr">
            <a:normAutofit/>
          </a:bodyPr>
          <a:lstStyle/>
          <a:p>
            <a:pPr marL="0" indent="0" algn="ctr">
              <a:buNone/>
            </a:pPr>
            <a:r>
              <a:rPr lang="it-IT" sz="8000" b="1" dirty="0"/>
              <a:t>Thank </a:t>
            </a:r>
            <a:r>
              <a:rPr lang="it-IT" sz="8000" b="1" dirty="0" err="1"/>
              <a:t>You</a:t>
            </a:r>
            <a:r>
              <a:rPr lang="it-IT" sz="8000" b="1" dirty="0"/>
              <a:t>!!!</a:t>
            </a:r>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endParaRPr lang="it-IT"/>
          </a:p>
        </p:txBody>
      </p:sp>
    </p:spTree>
    <p:extLst>
      <p:ext uri="{BB962C8B-B14F-4D97-AF65-F5344CB8AC3E}">
        <p14:creationId xmlns:p14="http://schemas.microsoft.com/office/powerpoint/2010/main" val="1356531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1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D9A5F3-AB92-8CF2-CF12-93C33D5BA737}"/>
              </a:ext>
            </a:extLst>
          </p:cNvPr>
          <p:cNvSpPr>
            <a:spLocks noGrp="1"/>
          </p:cNvSpPr>
          <p:nvPr>
            <p:ph idx="1"/>
          </p:nvPr>
        </p:nvSpPr>
        <p:spPr/>
        <p:txBody>
          <a:bodyPr/>
          <a:lstStyle/>
          <a:p>
            <a:pPr marR="0" algn="l" rtl="0"/>
            <a:r>
              <a:rPr lang="en-US" dirty="0"/>
              <a:t>It's a "brand" : not only text but also images, </a:t>
            </a:r>
            <a:br>
              <a:rPr lang="en-US" dirty="0"/>
            </a:br>
            <a:r>
              <a:rPr lang="en-US" dirty="0"/>
              <a:t>(dalle-2, whisper)</a:t>
            </a:r>
          </a:p>
          <a:p>
            <a:r>
              <a:rPr lang="en-US" dirty="0"/>
              <a:t>All models are offered as api only, its a black box.</a:t>
            </a:r>
          </a:p>
          <a:p>
            <a:endParaRPr lang="en-US" dirty="0"/>
          </a:p>
        </p:txBody>
      </p:sp>
      <p:sp>
        <p:nvSpPr>
          <p:cNvPr id="3" name="Title 2">
            <a:extLst>
              <a:ext uri="{FF2B5EF4-FFF2-40B4-BE49-F238E27FC236}">
                <a16:creationId xmlns:a16="http://schemas.microsoft.com/office/drawing/2014/main" id="{14DDC49B-7BD1-DC9B-953F-C87FE05E662E}"/>
              </a:ext>
            </a:extLst>
          </p:cNvPr>
          <p:cNvSpPr>
            <a:spLocks noGrp="1"/>
          </p:cNvSpPr>
          <p:nvPr>
            <p:ph type="title"/>
          </p:nvPr>
        </p:nvSpPr>
        <p:spPr/>
        <p:txBody>
          <a:bodyPr>
            <a:normAutofit fontScale="90000"/>
          </a:bodyPr>
          <a:lstStyle/>
          <a:p>
            <a:r>
              <a:rPr lang="en-US" dirty="0"/>
              <a:t>OpenAI GPT history</a:t>
            </a:r>
          </a:p>
        </p:txBody>
      </p:sp>
      <p:cxnSp>
        <p:nvCxnSpPr>
          <p:cNvPr id="4" name="Straight Arrow Connector 3">
            <a:extLst>
              <a:ext uri="{FF2B5EF4-FFF2-40B4-BE49-F238E27FC236}">
                <a16:creationId xmlns:a16="http://schemas.microsoft.com/office/drawing/2014/main" id="{92DDFF54-D7B0-CA33-FFAF-58640E7620C6}"/>
              </a:ext>
            </a:extLst>
          </p:cNvPr>
          <p:cNvCxnSpPr/>
          <p:nvPr/>
        </p:nvCxnSpPr>
        <p:spPr>
          <a:xfrm flipV="1">
            <a:off x="391907" y="4393161"/>
            <a:ext cx="10936941" cy="1344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Callout: Line 4">
            <a:extLst>
              <a:ext uri="{FF2B5EF4-FFF2-40B4-BE49-F238E27FC236}">
                <a16:creationId xmlns:a16="http://schemas.microsoft.com/office/drawing/2014/main" id="{6349162E-0EBA-7455-BEFD-2CE005044F08}"/>
              </a:ext>
            </a:extLst>
          </p:cNvPr>
          <p:cNvSpPr/>
          <p:nvPr/>
        </p:nvSpPr>
        <p:spPr>
          <a:xfrm>
            <a:off x="1335442" y="3145946"/>
            <a:ext cx="1333500" cy="558800"/>
          </a:xfrm>
          <a:custGeom>
            <a:avLst/>
            <a:gdLst>
              <a:gd name="connsiteX0" fmla="*/ 0 w 1333500"/>
              <a:gd name="connsiteY0" fmla="*/ 0 h 558800"/>
              <a:gd name="connsiteX1" fmla="*/ 431165 w 1333500"/>
              <a:gd name="connsiteY1" fmla="*/ 0 h 558800"/>
              <a:gd name="connsiteX2" fmla="*/ 835660 w 1333500"/>
              <a:gd name="connsiteY2" fmla="*/ 0 h 558800"/>
              <a:gd name="connsiteX3" fmla="*/ 1333500 w 1333500"/>
              <a:gd name="connsiteY3" fmla="*/ 0 h 558800"/>
              <a:gd name="connsiteX4" fmla="*/ 1333500 w 1333500"/>
              <a:gd name="connsiteY4" fmla="*/ 558800 h 558800"/>
              <a:gd name="connsiteX5" fmla="*/ 915670 w 1333500"/>
              <a:gd name="connsiteY5" fmla="*/ 558800 h 558800"/>
              <a:gd name="connsiteX6" fmla="*/ 444500 w 1333500"/>
              <a:gd name="connsiteY6" fmla="*/ 558800 h 558800"/>
              <a:gd name="connsiteX7" fmla="*/ 0 w 1333500"/>
              <a:gd name="connsiteY7" fmla="*/ 558800 h 558800"/>
              <a:gd name="connsiteX8" fmla="*/ 0 w 1333500"/>
              <a:gd name="connsiteY8" fmla="*/ 0 h 558800"/>
              <a:gd name="connsiteX0" fmla="*/ -111121 w 1333500"/>
              <a:gd name="connsiteY0" fmla="*/ 104775 h 558800"/>
              <a:gd name="connsiteX1" fmla="*/ -333244 w 1333500"/>
              <a:gd name="connsiteY1" fmla="*/ 532195 h 558800"/>
              <a:gd name="connsiteX2" fmla="*/ -549081 w 1333500"/>
              <a:gd name="connsiteY2" fmla="*/ 947518 h 558800"/>
              <a:gd name="connsiteX3" fmla="*/ -739772 w 1333500"/>
              <a:gd name="connsiteY3" fmla="*/ 1314454 h 558800"/>
            </a:gdLst>
            <a:ahLst/>
            <a:cxnLst>
              <a:cxn ang="0">
                <a:pos x="connsiteX0" y="connsiteY0"/>
              </a:cxn>
              <a:cxn ang="0">
                <a:pos x="connsiteX1" y="connsiteY1"/>
              </a:cxn>
              <a:cxn ang="0">
                <a:pos x="connsiteX2" y="connsiteY2"/>
              </a:cxn>
              <a:cxn ang="0">
                <a:pos x="connsiteX3" y="connsiteY3"/>
              </a:cxn>
            </a:cxnLst>
            <a:rect l="l" t="t" r="r" b="b"/>
            <a:pathLst>
              <a:path w="1333500" h="558800" extrusionOk="0">
                <a:moveTo>
                  <a:pt x="0" y="0"/>
                </a:moveTo>
                <a:cubicBezTo>
                  <a:pt x="119955" y="-9516"/>
                  <a:pt x="257489" y="48996"/>
                  <a:pt x="431165" y="0"/>
                </a:cubicBezTo>
                <a:cubicBezTo>
                  <a:pt x="604841" y="-48996"/>
                  <a:pt x="661194" y="11171"/>
                  <a:pt x="835660" y="0"/>
                </a:cubicBezTo>
                <a:cubicBezTo>
                  <a:pt x="1010126" y="-11171"/>
                  <a:pt x="1230436" y="10239"/>
                  <a:pt x="1333500" y="0"/>
                </a:cubicBezTo>
                <a:cubicBezTo>
                  <a:pt x="1372647" y="117237"/>
                  <a:pt x="1285916" y="431522"/>
                  <a:pt x="1333500" y="558800"/>
                </a:cubicBezTo>
                <a:cubicBezTo>
                  <a:pt x="1191267" y="586919"/>
                  <a:pt x="1118644" y="523722"/>
                  <a:pt x="915670" y="558800"/>
                </a:cubicBezTo>
                <a:cubicBezTo>
                  <a:pt x="712696" y="593878"/>
                  <a:pt x="634338" y="519698"/>
                  <a:pt x="444500" y="558800"/>
                </a:cubicBezTo>
                <a:cubicBezTo>
                  <a:pt x="254662" y="597902"/>
                  <a:pt x="148948" y="507045"/>
                  <a:pt x="0" y="558800"/>
                </a:cubicBezTo>
                <a:cubicBezTo>
                  <a:pt x="-44229" y="413778"/>
                  <a:pt x="30445" y="179332"/>
                  <a:pt x="0" y="0"/>
                </a:cubicBezTo>
                <a:close/>
              </a:path>
              <a:path w="1333500" h="558800" fill="none" extrusionOk="0">
                <a:moveTo>
                  <a:pt x="-111121" y="104775"/>
                </a:moveTo>
                <a:cubicBezTo>
                  <a:pt x="-123877" y="229623"/>
                  <a:pt x="-261825" y="320079"/>
                  <a:pt x="-333244" y="532195"/>
                </a:cubicBezTo>
                <a:cubicBezTo>
                  <a:pt x="-404663" y="744310"/>
                  <a:pt x="-469383" y="745689"/>
                  <a:pt x="-549081" y="947518"/>
                </a:cubicBezTo>
                <a:cubicBezTo>
                  <a:pt x="-628779" y="1149347"/>
                  <a:pt x="-703565" y="1138332"/>
                  <a:pt x="-739772" y="1314454"/>
                </a:cubicBezTo>
              </a:path>
            </a:pathLst>
          </a:custGeom>
          <a:noFill/>
          <a:ln>
            <a:extLst>
              <a:ext uri="{C807C97D-BFC1-408E-A445-0C87EB9F89A2}">
                <ask:lineSketchStyleProps xmlns:ask="http://schemas.microsoft.com/office/drawing/2018/sketchyshapes" sd="1219033472">
                  <a:prstGeom prst="borderCallout1">
                    <a:avLst>
                      <a:gd name="adj1" fmla="val 18750"/>
                      <a:gd name="adj2" fmla="val -8333"/>
                      <a:gd name="adj3" fmla="val 235228"/>
                      <a:gd name="adj4" fmla="val -55476"/>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GPT3</a:t>
            </a:r>
            <a:br>
              <a:rPr lang="en-US" dirty="0">
                <a:solidFill>
                  <a:schemeClr val="tx1"/>
                </a:solidFill>
              </a:rPr>
            </a:br>
            <a:r>
              <a:rPr lang="en-US" dirty="0">
                <a:solidFill>
                  <a:schemeClr val="tx1"/>
                </a:solidFill>
              </a:rPr>
              <a:t>June </a:t>
            </a:r>
            <a:r>
              <a:rPr lang="en-US" dirty="0">
                <a:solidFill>
                  <a:srgbClr val="FF0000"/>
                </a:solidFill>
              </a:rPr>
              <a:t>2020</a:t>
            </a:r>
          </a:p>
        </p:txBody>
      </p:sp>
      <p:sp>
        <p:nvSpPr>
          <p:cNvPr id="6" name="Callout: Line 5">
            <a:extLst>
              <a:ext uri="{FF2B5EF4-FFF2-40B4-BE49-F238E27FC236}">
                <a16:creationId xmlns:a16="http://schemas.microsoft.com/office/drawing/2014/main" id="{1FF0B9BD-1843-EC6C-242A-575EC6686C52}"/>
              </a:ext>
            </a:extLst>
          </p:cNvPr>
          <p:cNvSpPr/>
          <p:nvPr/>
        </p:nvSpPr>
        <p:spPr>
          <a:xfrm>
            <a:off x="2521304" y="4953222"/>
            <a:ext cx="2452688" cy="1193799"/>
          </a:xfrm>
          <a:custGeom>
            <a:avLst/>
            <a:gdLst>
              <a:gd name="connsiteX0" fmla="*/ 0 w 2452688"/>
              <a:gd name="connsiteY0" fmla="*/ 0 h 1193799"/>
              <a:gd name="connsiteX1" fmla="*/ 539591 w 2452688"/>
              <a:gd name="connsiteY1" fmla="*/ 0 h 1193799"/>
              <a:gd name="connsiteX2" fmla="*/ 956548 w 2452688"/>
              <a:gd name="connsiteY2" fmla="*/ 0 h 1193799"/>
              <a:gd name="connsiteX3" fmla="*/ 1373505 w 2452688"/>
              <a:gd name="connsiteY3" fmla="*/ 0 h 1193799"/>
              <a:gd name="connsiteX4" fmla="*/ 1864043 w 2452688"/>
              <a:gd name="connsiteY4" fmla="*/ 0 h 1193799"/>
              <a:gd name="connsiteX5" fmla="*/ 2452688 w 2452688"/>
              <a:gd name="connsiteY5" fmla="*/ 0 h 1193799"/>
              <a:gd name="connsiteX6" fmla="*/ 2452688 w 2452688"/>
              <a:gd name="connsiteY6" fmla="*/ 573024 h 1193799"/>
              <a:gd name="connsiteX7" fmla="*/ 2452688 w 2452688"/>
              <a:gd name="connsiteY7" fmla="*/ 1193799 h 1193799"/>
              <a:gd name="connsiteX8" fmla="*/ 2011204 w 2452688"/>
              <a:gd name="connsiteY8" fmla="*/ 1193799 h 1193799"/>
              <a:gd name="connsiteX9" fmla="*/ 1471613 w 2452688"/>
              <a:gd name="connsiteY9" fmla="*/ 1193799 h 1193799"/>
              <a:gd name="connsiteX10" fmla="*/ 981075 w 2452688"/>
              <a:gd name="connsiteY10" fmla="*/ 1193799 h 1193799"/>
              <a:gd name="connsiteX11" fmla="*/ 441484 w 2452688"/>
              <a:gd name="connsiteY11" fmla="*/ 1193799 h 1193799"/>
              <a:gd name="connsiteX12" fmla="*/ 0 w 2452688"/>
              <a:gd name="connsiteY12" fmla="*/ 1193799 h 1193799"/>
              <a:gd name="connsiteX13" fmla="*/ 0 w 2452688"/>
              <a:gd name="connsiteY13" fmla="*/ 620775 h 1193799"/>
              <a:gd name="connsiteX14" fmla="*/ 0 w 2452688"/>
              <a:gd name="connsiteY14" fmla="*/ 0 h 1193799"/>
              <a:gd name="connsiteX0" fmla="*/ 1172949 w 2452688"/>
              <a:gd name="connsiteY0" fmla="*/ 23088 h 1193799"/>
              <a:gd name="connsiteX1" fmla="*/ 1237013 w 2452688"/>
              <a:gd name="connsiteY1" fmla="*/ -475789 h 1193799"/>
            </a:gdLst>
            <a:ahLst/>
            <a:cxnLst>
              <a:cxn ang="0">
                <a:pos x="connsiteX0" y="connsiteY0"/>
              </a:cxn>
              <a:cxn ang="0">
                <a:pos x="connsiteX1" y="connsiteY1"/>
              </a:cxn>
            </a:cxnLst>
            <a:rect l="l" t="t" r="r" b="b"/>
            <a:pathLst>
              <a:path w="2452688" h="1193799" extrusionOk="0">
                <a:moveTo>
                  <a:pt x="0" y="0"/>
                </a:moveTo>
                <a:cubicBezTo>
                  <a:pt x="243965" y="-64620"/>
                  <a:pt x="401514" y="31812"/>
                  <a:pt x="539591" y="0"/>
                </a:cubicBezTo>
                <a:cubicBezTo>
                  <a:pt x="677668" y="-31812"/>
                  <a:pt x="850874" y="19511"/>
                  <a:pt x="956548" y="0"/>
                </a:cubicBezTo>
                <a:cubicBezTo>
                  <a:pt x="1062222" y="-19511"/>
                  <a:pt x="1169662" y="44859"/>
                  <a:pt x="1373505" y="0"/>
                </a:cubicBezTo>
                <a:cubicBezTo>
                  <a:pt x="1577348" y="-44859"/>
                  <a:pt x="1635085" y="17445"/>
                  <a:pt x="1864043" y="0"/>
                </a:cubicBezTo>
                <a:cubicBezTo>
                  <a:pt x="2093001" y="-17445"/>
                  <a:pt x="2284352" y="31956"/>
                  <a:pt x="2452688" y="0"/>
                </a:cubicBezTo>
                <a:cubicBezTo>
                  <a:pt x="2482929" y="205607"/>
                  <a:pt x="2419703" y="398373"/>
                  <a:pt x="2452688" y="573024"/>
                </a:cubicBezTo>
                <a:cubicBezTo>
                  <a:pt x="2485673" y="747675"/>
                  <a:pt x="2434264" y="1036881"/>
                  <a:pt x="2452688" y="1193799"/>
                </a:cubicBezTo>
                <a:cubicBezTo>
                  <a:pt x="2273857" y="1241378"/>
                  <a:pt x="2128144" y="1163824"/>
                  <a:pt x="2011204" y="1193799"/>
                </a:cubicBezTo>
                <a:cubicBezTo>
                  <a:pt x="1894264" y="1223774"/>
                  <a:pt x="1687380" y="1187492"/>
                  <a:pt x="1471613" y="1193799"/>
                </a:cubicBezTo>
                <a:cubicBezTo>
                  <a:pt x="1255846" y="1200106"/>
                  <a:pt x="1214097" y="1148373"/>
                  <a:pt x="981075" y="1193799"/>
                </a:cubicBezTo>
                <a:cubicBezTo>
                  <a:pt x="748053" y="1239225"/>
                  <a:pt x="696011" y="1147279"/>
                  <a:pt x="441484" y="1193799"/>
                </a:cubicBezTo>
                <a:cubicBezTo>
                  <a:pt x="186957" y="1240319"/>
                  <a:pt x="139972" y="1166411"/>
                  <a:pt x="0" y="1193799"/>
                </a:cubicBezTo>
                <a:cubicBezTo>
                  <a:pt x="-12257" y="933266"/>
                  <a:pt x="60126" y="842161"/>
                  <a:pt x="0" y="620775"/>
                </a:cubicBezTo>
                <a:cubicBezTo>
                  <a:pt x="-60126" y="399389"/>
                  <a:pt x="54351" y="184104"/>
                  <a:pt x="0" y="0"/>
                </a:cubicBezTo>
                <a:close/>
              </a:path>
              <a:path w="2452688" h="1193799" fill="none" extrusionOk="0">
                <a:moveTo>
                  <a:pt x="1172949" y="23088"/>
                </a:moveTo>
                <a:cubicBezTo>
                  <a:pt x="1164133" y="-152646"/>
                  <a:pt x="1234684" y="-336231"/>
                  <a:pt x="1237013" y="-475789"/>
                </a:cubicBezTo>
              </a:path>
            </a:pathLst>
          </a:custGeom>
          <a:noFill/>
          <a:ln>
            <a:extLst>
              <a:ext uri="{C807C97D-BFC1-408E-A445-0C87EB9F89A2}">
                <ask:lineSketchStyleProps xmlns:ask="http://schemas.microsoft.com/office/drawing/2018/sketchyshapes" sd="876940149">
                  <a:prstGeom prst="borderCallout1">
                    <a:avLst>
                      <a:gd name="adj1" fmla="val 1934"/>
                      <a:gd name="adj2" fmla="val 47823"/>
                      <a:gd name="adj3" fmla="val -39855"/>
                      <a:gd name="adj4" fmla="val 50435"/>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a:t>
            </a:r>
            <a:r>
              <a:rPr lang="en-US" dirty="0" err="1">
                <a:solidFill>
                  <a:schemeClr val="tx1"/>
                </a:solidFill>
              </a:rPr>
              <a:t>InstructGPT</a:t>
            </a:r>
            <a:r>
              <a:rPr lang="en-US" dirty="0">
                <a:solidFill>
                  <a:schemeClr val="tx1"/>
                </a:solidFill>
              </a:rPr>
              <a:t> models </a:t>
            </a:r>
            <a:br>
              <a:rPr lang="en-US" dirty="0">
                <a:solidFill>
                  <a:schemeClr val="tx1"/>
                </a:solidFill>
              </a:rPr>
            </a:br>
            <a:r>
              <a:rPr lang="en-US" dirty="0">
                <a:solidFill>
                  <a:schemeClr val="tx1"/>
                </a:solidFill>
              </a:rPr>
              <a:t>Jan </a:t>
            </a:r>
            <a:r>
              <a:rPr lang="en-US" dirty="0">
                <a:solidFill>
                  <a:srgbClr val="FF0000"/>
                </a:solidFill>
              </a:rPr>
              <a:t>2022</a:t>
            </a:r>
          </a:p>
          <a:p>
            <a:pPr algn="ctr"/>
            <a:r>
              <a:rPr lang="en-US" dirty="0">
                <a:solidFill>
                  <a:schemeClr val="tx1"/>
                </a:solidFill>
              </a:rPr>
              <a:t>e.g. text-davinci-002</a:t>
            </a:r>
          </a:p>
        </p:txBody>
      </p:sp>
      <p:sp>
        <p:nvSpPr>
          <p:cNvPr id="7" name="Callout: Line 6">
            <a:extLst>
              <a:ext uri="{FF2B5EF4-FFF2-40B4-BE49-F238E27FC236}">
                <a16:creationId xmlns:a16="http://schemas.microsoft.com/office/drawing/2014/main" id="{FCBF7534-CA3B-0E04-F512-1EB22DF63812}"/>
              </a:ext>
            </a:extLst>
          </p:cNvPr>
          <p:cNvSpPr/>
          <p:nvPr/>
        </p:nvSpPr>
        <p:spPr>
          <a:xfrm>
            <a:off x="4859694" y="2806066"/>
            <a:ext cx="1905000" cy="935034"/>
          </a:xfrm>
          <a:custGeom>
            <a:avLst/>
            <a:gdLst>
              <a:gd name="connsiteX0" fmla="*/ 0 w 1905000"/>
              <a:gd name="connsiteY0" fmla="*/ 0 h 935034"/>
              <a:gd name="connsiteX1" fmla="*/ 419100 w 1905000"/>
              <a:gd name="connsiteY1" fmla="*/ 0 h 935034"/>
              <a:gd name="connsiteX2" fmla="*/ 857250 w 1905000"/>
              <a:gd name="connsiteY2" fmla="*/ 0 h 935034"/>
              <a:gd name="connsiteX3" fmla="*/ 1276350 w 1905000"/>
              <a:gd name="connsiteY3" fmla="*/ 0 h 935034"/>
              <a:gd name="connsiteX4" fmla="*/ 1905000 w 1905000"/>
              <a:gd name="connsiteY4" fmla="*/ 0 h 935034"/>
              <a:gd name="connsiteX5" fmla="*/ 1905000 w 1905000"/>
              <a:gd name="connsiteY5" fmla="*/ 476867 h 935034"/>
              <a:gd name="connsiteX6" fmla="*/ 1905000 w 1905000"/>
              <a:gd name="connsiteY6" fmla="*/ 935034 h 935034"/>
              <a:gd name="connsiteX7" fmla="*/ 1466850 w 1905000"/>
              <a:gd name="connsiteY7" fmla="*/ 935034 h 935034"/>
              <a:gd name="connsiteX8" fmla="*/ 952500 w 1905000"/>
              <a:gd name="connsiteY8" fmla="*/ 935034 h 935034"/>
              <a:gd name="connsiteX9" fmla="*/ 457200 w 1905000"/>
              <a:gd name="connsiteY9" fmla="*/ 935034 h 935034"/>
              <a:gd name="connsiteX10" fmla="*/ 0 w 1905000"/>
              <a:gd name="connsiteY10" fmla="*/ 935034 h 935034"/>
              <a:gd name="connsiteX11" fmla="*/ 0 w 1905000"/>
              <a:gd name="connsiteY11" fmla="*/ 458167 h 935034"/>
              <a:gd name="connsiteX12" fmla="*/ 0 w 1905000"/>
              <a:gd name="connsiteY12" fmla="*/ 0 h 935034"/>
              <a:gd name="connsiteX0" fmla="*/ 927106 w 1905000"/>
              <a:gd name="connsiteY0" fmla="*/ 1116318 h 935034"/>
              <a:gd name="connsiteX1" fmla="*/ 915080 w 1905000"/>
              <a:gd name="connsiteY1" fmla="*/ 1428592 h 935034"/>
              <a:gd name="connsiteX2" fmla="*/ 903980 w 1905000"/>
              <a:gd name="connsiteY2" fmla="*/ 1716844 h 935034"/>
            </a:gdLst>
            <a:ahLst/>
            <a:cxnLst>
              <a:cxn ang="0">
                <a:pos x="connsiteX0" y="connsiteY0"/>
              </a:cxn>
              <a:cxn ang="0">
                <a:pos x="connsiteX1" y="connsiteY1"/>
              </a:cxn>
              <a:cxn ang="0">
                <a:pos x="connsiteX2" y="connsiteY2"/>
              </a:cxn>
            </a:cxnLst>
            <a:rect l="l" t="t" r="r" b="b"/>
            <a:pathLst>
              <a:path w="1905000" h="935034" extrusionOk="0">
                <a:moveTo>
                  <a:pt x="0" y="0"/>
                </a:moveTo>
                <a:cubicBezTo>
                  <a:pt x="98256" y="-38653"/>
                  <a:pt x="300402" y="39227"/>
                  <a:pt x="419100" y="0"/>
                </a:cubicBezTo>
                <a:cubicBezTo>
                  <a:pt x="537798" y="-39227"/>
                  <a:pt x="747564" y="30918"/>
                  <a:pt x="857250" y="0"/>
                </a:cubicBezTo>
                <a:cubicBezTo>
                  <a:pt x="966936" y="-30918"/>
                  <a:pt x="1074177" y="40170"/>
                  <a:pt x="1276350" y="0"/>
                </a:cubicBezTo>
                <a:cubicBezTo>
                  <a:pt x="1478523" y="-40170"/>
                  <a:pt x="1655902" y="23633"/>
                  <a:pt x="1905000" y="0"/>
                </a:cubicBezTo>
                <a:cubicBezTo>
                  <a:pt x="1937459" y="160784"/>
                  <a:pt x="1869781" y="296009"/>
                  <a:pt x="1905000" y="476867"/>
                </a:cubicBezTo>
                <a:cubicBezTo>
                  <a:pt x="1940219" y="657725"/>
                  <a:pt x="1853641" y="795282"/>
                  <a:pt x="1905000" y="935034"/>
                </a:cubicBezTo>
                <a:cubicBezTo>
                  <a:pt x="1733516" y="951461"/>
                  <a:pt x="1593277" y="920944"/>
                  <a:pt x="1466850" y="935034"/>
                </a:cubicBezTo>
                <a:cubicBezTo>
                  <a:pt x="1340423" y="949124"/>
                  <a:pt x="1131761" y="897461"/>
                  <a:pt x="952500" y="935034"/>
                </a:cubicBezTo>
                <a:cubicBezTo>
                  <a:pt x="773239" y="972607"/>
                  <a:pt x="690800" y="913133"/>
                  <a:pt x="457200" y="935034"/>
                </a:cubicBezTo>
                <a:cubicBezTo>
                  <a:pt x="223600" y="956935"/>
                  <a:pt x="203246" y="892044"/>
                  <a:pt x="0" y="935034"/>
                </a:cubicBezTo>
                <a:cubicBezTo>
                  <a:pt x="-30698" y="789335"/>
                  <a:pt x="10995" y="589581"/>
                  <a:pt x="0" y="458167"/>
                </a:cubicBezTo>
                <a:cubicBezTo>
                  <a:pt x="-10995" y="326753"/>
                  <a:pt x="31200" y="137989"/>
                  <a:pt x="0" y="0"/>
                </a:cubicBezTo>
                <a:close/>
              </a:path>
              <a:path w="1905000" h="935034" fill="none" extrusionOk="0">
                <a:moveTo>
                  <a:pt x="927106" y="1116318"/>
                </a:moveTo>
                <a:cubicBezTo>
                  <a:pt x="954744" y="1258786"/>
                  <a:pt x="886560" y="1352478"/>
                  <a:pt x="915080" y="1428592"/>
                </a:cubicBezTo>
                <a:cubicBezTo>
                  <a:pt x="943601" y="1504706"/>
                  <a:pt x="897725" y="1622808"/>
                  <a:pt x="903980" y="1716844"/>
                </a:cubicBezTo>
              </a:path>
            </a:pathLst>
          </a:custGeom>
          <a:noFill/>
          <a:ln>
            <a:extLst>
              <a:ext uri="{C807C97D-BFC1-408E-A445-0C87EB9F89A2}">
                <ask:lineSketchStyleProps xmlns:ask="http://schemas.microsoft.com/office/drawing/2018/sketchyshapes" sd="591214605">
                  <a:prstGeom prst="borderCallout1">
                    <a:avLst>
                      <a:gd name="adj1" fmla="val 119388"/>
                      <a:gd name="adj2" fmla="val 48667"/>
                      <a:gd name="adj3" fmla="val 183613"/>
                      <a:gd name="adj4" fmla="val 47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a:t>
            </a:r>
            <a:br>
              <a:rPr lang="en-US" dirty="0">
                <a:solidFill>
                  <a:schemeClr val="tx1"/>
                </a:solidFill>
              </a:rPr>
            </a:br>
            <a:r>
              <a:rPr lang="en-US" dirty="0">
                <a:solidFill>
                  <a:schemeClr val="tx1"/>
                </a:solidFill>
              </a:rPr>
              <a:t>Nov </a:t>
            </a:r>
            <a:r>
              <a:rPr lang="en-US" dirty="0">
                <a:solidFill>
                  <a:srgbClr val="FF0000"/>
                </a:solidFill>
              </a:rPr>
              <a:t>2022</a:t>
            </a:r>
          </a:p>
          <a:p>
            <a:pPr algn="ctr"/>
            <a:r>
              <a:rPr lang="en-US" dirty="0">
                <a:solidFill>
                  <a:schemeClr val="tx1"/>
                </a:solidFill>
              </a:rPr>
              <a:t>text-davinci-003</a:t>
            </a:r>
          </a:p>
        </p:txBody>
      </p:sp>
      <p:sp>
        <p:nvSpPr>
          <p:cNvPr id="8" name="Callout: Line 7">
            <a:extLst>
              <a:ext uri="{FF2B5EF4-FFF2-40B4-BE49-F238E27FC236}">
                <a16:creationId xmlns:a16="http://schemas.microsoft.com/office/drawing/2014/main" id="{A262F8BC-521E-CAF3-45EE-3C336A5351D1}"/>
              </a:ext>
            </a:extLst>
          </p:cNvPr>
          <p:cNvSpPr/>
          <p:nvPr/>
        </p:nvSpPr>
        <p:spPr>
          <a:xfrm>
            <a:off x="5625334" y="5323438"/>
            <a:ext cx="1905000" cy="849638"/>
          </a:xfrm>
          <a:custGeom>
            <a:avLst/>
            <a:gdLst>
              <a:gd name="connsiteX0" fmla="*/ 0 w 1905000"/>
              <a:gd name="connsiteY0" fmla="*/ 0 h 849638"/>
              <a:gd name="connsiteX1" fmla="*/ 419100 w 1905000"/>
              <a:gd name="connsiteY1" fmla="*/ 0 h 849638"/>
              <a:gd name="connsiteX2" fmla="*/ 895350 w 1905000"/>
              <a:gd name="connsiteY2" fmla="*/ 0 h 849638"/>
              <a:gd name="connsiteX3" fmla="*/ 1409700 w 1905000"/>
              <a:gd name="connsiteY3" fmla="*/ 0 h 849638"/>
              <a:gd name="connsiteX4" fmla="*/ 1905000 w 1905000"/>
              <a:gd name="connsiteY4" fmla="*/ 0 h 849638"/>
              <a:gd name="connsiteX5" fmla="*/ 1905000 w 1905000"/>
              <a:gd name="connsiteY5" fmla="*/ 433315 h 849638"/>
              <a:gd name="connsiteX6" fmla="*/ 1905000 w 1905000"/>
              <a:gd name="connsiteY6" fmla="*/ 849638 h 849638"/>
              <a:gd name="connsiteX7" fmla="*/ 1447800 w 1905000"/>
              <a:gd name="connsiteY7" fmla="*/ 849638 h 849638"/>
              <a:gd name="connsiteX8" fmla="*/ 971550 w 1905000"/>
              <a:gd name="connsiteY8" fmla="*/ 849638 h 849638"/>
              <a:gd name="connsiteX9" fmla="*/ 457200 w 1905000"/>
              <a:gd name="connsiteY9" fmla="*/ 849638 h 849638"/>
              <a:gd name="connsiteX10" fmla="*/ 0 w 1905000"/>
              <a:gd name="connsiteY10" fmla="*/ 849638 h 849638"/>
              <a:gd name="connsiteX11" fmla="*/ 0 w 1905000"/>
              <a:gd name="connsiteY11" fmla="*/ 416323 h 849638"/>
              <a:gd name="connsiteX12" fmla="*/ 0 w 1905000"/>
              <a:gd name="connsiteY12" fmla="*/ 0 h 849638"/>
              <a:gd name="connsiteX0" fmla="*/ 936631 w 1905000"/>
              <a:gd name="connsiteY0" fmla="*/ -70851 h 849638"/>
              <a:gd name="connsiteX1" fmla="*/ 633647 w 1905000"/>
              <a:gd name="connsiteY1" fmla="*/ -348227 h 849638"/>
              <a:gd name="connsiteX2" fmla="*/ 330664 w 1905000"/>
              <a:gd name="connsiteY2" fmla="*/ -625602 h 849638"/>
              <a:gd name="connsiteX3" fmla="*/ 27680 w 1905000"/>
              <a:gd name="connsiteY3" fmla="*/ -902978 h 849638"/>
            </a:gdLst>
            <a:ahLst/>
            <a:cxnLst>
              <a:cxn ang="0">
                <a:pos x="connsiteX0" y="connsiteY0"/>
              </a:cxn>
              <a:cxn ang="0">
                <a:pos x="connsiteX1" y="connsiteY1"/>
              </a:cxn>
              <a:cxn ang="0">
                <a:pos x="connsiteX2" y="connsiteY2"/>
              </a:cxn>
              <a:cxn ang="0">
                <a:pos x="connsiteX3" y="connsiteY3"/>
              </a:cxn>
            </a:cxnLst>
            <a:rect l="l" t="t" r="r" b="b"/>
            <a:pathLst>
              <a:path w="1905000" h="849638" fill="none" extrusionOk="0">
                <a:moveTo>
                  <a:pt x="0" y="0"/>
                </a:moveTo>
                <a:cubicBezTo>
                  <a:pt x="132346" y="-47468"/>
                  <a:pt x="292708" y="20612"/>
                  <a:pt x="419100" y="0"/>
                </a:cubicBezTo>
                <a:cubicBezTo>
                  <a:pt x="545492" y="-20612"/>
                  <a:pt x="755131" y="52244"/>
                  <a:pt x="895350" y="0"/>
                </a:cubicBezTo>
                <a:cubicBezTo>
                  <a:pt x="1035569" y="-52244"/>
                  <a:pt x="1280425" y="45459"/>
                  <a:pt x="1409700" y="0"/>
                </a:cubicBezTo>
                <a:cubicBezTo>
                  <a:pt x="1538975" y="-45459"/>
                  <a:pt x="1752710" y="4423"/>
                  <a:pt x="1905000" y="0"/>
                </a:cubicBezTo>
                <a:cubicBezTo>
                  <a:pt x="1938038" y="115628"/>
                  <a:pt x="1882125" y="315627"/>
                  <a:pt x="1905000" y="433315"/>
                </a:cubicBezTo>
                <a:cubicBezTo>
                  <a:pt x="1927875" y="551003"/>
                  <a:pt x="1898556" y="758696"/>
                  <a:pt x="1905000" y="849638"/>
                </a:cubicBezTo>
                <a:cubicBezTo>
                  <a:pt x="1720565" y="899782"/>
                  <a:pt x="1661802" y="842795"/>
                  <a:pt x="1447800" y="849638"/>
                </a:cubicBezTo>
                <a:cubicBezTo>
                  <a:pt x="1233798" y="856481"/>
                  <a:pt x="1151844" y="839617"/>
                  <a:pt x="971550" y="849638"/>
                </a:cubicBezTo>
                <a:cubicBezTo>
                  <a:pt x="791256" y="859659"/>
                  <a:pt x="598791" y="832090"/>
                  <a:pt x="457200" y="849638"/>
                </a:cubicBezTo>
                <a:cubicBezTo>
                  <a:pt x="315609" y="867186"/>
                  <a:pt x="185277" y="795072"/>
                  <a:pt x="0" y="849638"/>
                </a:cubicBezTo>
                <a:cubicBezTo>
                  <a:pt x="-39692" y="667675"/>
                  <a:pt x="45206" y="580578"/>
                  <a:pt x="0" y="416323"/>
                </a:cubicBezTo>
                <a:cubicBezTo>
                  <a:pt x="-45206" y="252068"/>
                  <a:pt x="4169" y="100947"/>
                  <a:pt x="0" y="0"/>
                </a:cubicBezTo>
                <a:close/>
              </a:path>
              <a:path w="1905000" h="849638" fill="none" extrusionOk="0">
                <a:moveTo>
                  <a:pt x="936631" y="-70851"/>
                </a:moveTo>
                <a:cubicBezTo>
                  <a:pt x="811294" y="-156828"/>
                  <a:pt x="786189" y="-243520"/>
                  <a:pt x="633647" y="-348227"/>
                </a:cubicBezTo>
                <a:cubicBezTo>
                  <a:pt x="481105" y="-452934"/>
                  <a:pt x="458037" y="-562239"/>
                  <a:pt x="330664" y="-625602"/>
                </a:cubicBezTo>
                <a:cubicBezTo>
                  <a:pt x="203291" y="-688965"/>
                  <a:pt x="165274" y="-826377"/>
                  <a:pt x="27680" y="-902978"/>
                </a:cubicBezTo>
              </a:path>
              <a:path w="1905000" h="849638" stroke="0" extrusionOk="0">
                <a:moveTo>
                  <a:pt x="0" y="0"/>
                </a:moveTo>
                <a:cubicBezTo>
                  <a:pt x="159825" y="-13040"/>
                  <a:pt x="316413" y="47240"/>
                  <a:pt x="476250" y="0"/>
                </a:cubicBezTo>
                <a:cubicBezTo>
                  <a:pt x="636087" y="-47240"/>
                  <a:pt x="789685" y="3747"/>
                  <a:pt x="990600" y="0"/>
                </a:cubicBezTo>
                <a:cubicBezTo>
                  <a:pt x="1191515" y="-3747"/>
                  <a:pt x="1306542" y="46742"/>
                  <a:pt x="1485900" y="0"/>
                </a:cubicBezTo>
                <a:cubicBezTo>
                  <a:pt x="1665258" y="-46742"/>
                  <a:pt x="1718465" y="26295"/>
                  <a:pt x="1905000" y="0"/>
                </a:cubicBezTo>
                <a:cubicBezTo>
                  <a:pt x="1913786" y="91862"/>
                  <a:pt x="1863021" y="277912"/>
                  <a:pt x="1905000" y="441812"/>
                </a:cubicBezTo>
                <a:cubicBezTo>
                  <a:pt x="1946979" y="605712"/>
                  <a:pt x="1875617" y="669621"/>
                  <a:pt x="1905000" y="849638"/>
                </a:cubicBezTo>
                <a:cubicBezTo>
                  <a:pt x="1759822" y="864809"/>
                  <a:pt x="1647273" y="849052"/>
                  <a:pt x="1485900" y="849638"/>
                </a:cubicBezTo>
                <a:cubicBezTo>
                  <a:pt x="1324527" y="850224"/>
                  <a:pt x="1126993" y="816212"/>
                  <a:pt x="990600" y="849638"/>
                </a:cubicBezTo>
                <a:cubicBezTo>
                  <a:pt x="854207" y="883064"/>
                  <a:pt x="755034" y="817113"/>
                  <a:pt x="552450" y="849638"/>
                </a:cubicBezTo>
                <a:cubicBezTo>
                  <a:pt x="349866" y="882163"/>
                  <a:pt x="257421" y="828512"/>
                  <a:pt x="0" y="849638"/>
                </a:cubicBezTo>
                <a:cubicBezTo>
                  <a:pt x="-41732" y="753921"/>
                  <a:pt x="4226" y="542080"/>
                  <a:pt x="0" y="424819"/>
                </a:cubicBezTo>
                <a:cubicBezTo>
                  <a:pt x="-4226" y="307558"/>
                  <a:pt x="48927" y="107640"/>
                  <a:pt x="0" y="0"/>
                </a:cubicBezTo>
                <a:close/>
              </a:path>
              <a:path w="1905000" h="849638" fill="none" stroke="0" extrusionOk="0">
                <a:moveTo>
                  <a:pt x="936631" y="-70851"/>
                </a:moveTo>
                <a:cubicBezTo>
                  <a:pt x="852381" y="-101318"/>
                  <a:pt x="772651" y="-246273"/>
                  <a:pt x="651826" y="-331584"/>
                </a:cubicBezTo>
                <a:cubicBezTo>
                  <a:pt x="531002" y="-416895"/>
                  <a:pt x="479294" y="-541153"/>
                  <a:pt x="348843" y="-608960"/>
                </a:cubicBezTo>
                <a:cubicBezTo>
                  <a:pt x="218392" y="-676767"/>
                  <a:pt x="200940" y="-797000"/>
                  <a:pt x="27680" y="-902978"/>
                </a:cubicBezTo>
              </a:path>
            </a:pathLst>
          </a:custGeom>
          <a:solidFill>
            <a:schemeClr val="accent4">
              <a:lumMod val="40000"/>
              <a:lumOff val="60000"/>
            </a:schemeClr>
          </a:solidFill>
          <a:ln>
            <a:extLst>
              <a:ext uri="{C807C97D-BFC1-408E-A445-0C87EB9F89A2}">
                <ask:lineSketchStyleProps xmlns:ask="http://schemas.microsoft.com/office/drawing/2018/sketchyshapes" sd="3897291335">
                  <a:prstGeom prst="borderCallout1">
                    <a:avLst>
                      <a:gd name="adj1" fmla="val -8339"/>
                      <a:gd name="adj2" fmla="val 49167"/>
                      <a:gd name="adj3" fmla="val -106278"/>
                      <a:gd name="adj4" fmla="val 1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ChatGpt</a:t>
            </a:r>
            <a:r>
              <a:rPr lang="en-US" dirty="0">
                <a:solidFill>
                  <a:schemeClr val="tx1"/>
                </a:solidFill>
              </a:rPr>
              <a:t> </a:t>
            </a:r>
            <a:br>
              <a:rPr lang="en-US" dirty="0">
                <a:solidFill>
                  <a:schemeClr val="tx1"/>
                </a:solidFill>
              </a:rPr>
            </a:br>
            <a:r>
              <a:rPr lang="en-US" dirty="0">
                <a:solidFill>
                  <a:schemeClr val="tx1"/>
                </a:solidFill>
              </a:rPr>
              <a:t>(Web interface)</a:t>
            </a:r>
            <a:br>
              <a:rPr lang="en-US" dirty="0">
                <a:solidFill>
                  <a:schemeClr val="tx1"/>
                </a:solidFill>
              </a:rPr>
            </a:br>
            <a:r>
              <a:rPr lang="en-US" dirty="0">
                <a:solidFill>
                  <a:schemeClr val="tx1"/>
                </a:solidFill>
              </a:rPr>
              <a:t>Nov </a:t>
            </a:r>
            <a:r>
              <a:rPr lang="en-US" dirty="0">
                <a:solidFill>
                  <a:srgbClr val="FF0000"/>
                </a:solidFill>
              </a:rPr>
              <a:t>2022</a:t>
            </a:r>
          </a:p>
        </p:txBody>
      </p:sp>
      <p:sp>
        <p:nvSpPr>
          <p:cNvPr id="9" name="Callout: Line 8">
            <a:extLst>
              <a:ext uri="{FF2B5EF4-FFF2-40B4-BE49-F238E27FC236}">
                <a16:creationId xmlns:a16="http://schemas.microsoft.com/office/drawing/2014/main" id="{1CB2EF24-91F5-3691-EAE7-F1A9A31E9AB3}"/>
              </a:ext>
            </a:extLst>
          </p:cNvPr>
          <p:cNvSpPr/>
          <p:nvPr/>
        </p:nvSpPr>
        <p:spPr>
          <a:xfrm>
            <a:off x="7250467" y="3298582"/>
            <a:ext cx="2303369" cy="747711"/>
          </a:xfrm>
          <a:custGeom>
            <a:avLst/>
            <a:gdLst>
              <a:gd name="connsiteX0" fmla="*/ 0 w 2303369"/>
              <a:gd name="connsiteY0" fmla="*/ 0 h 747711"/>
              <a:gd name="connsiteX1" fmla="*/ 621910 w 2303369"/>
              <a:gd name="connsiteY1" fmla="*/ 0 h 747711"/>
              <a:gd name="connsiteX2" fmla="*/ 1151685 w 2303369"/>
              <a:gd name="connsiteY2" fmla="*/ 0 h 747711"/>
              <a:gd name="connsiteX3" fmla="*/ 1773594 w 2303369"/>
              <a:gd name="connsiteY3" fmla="*/ 0 h 747711"/>
              <a:gd name="connsiteX4" fmla="*/ 2303369 w 2303369"/>
              <a:gd name="connsiteY4" fmla="*/ 0 h 747711"/>
              <a:gd name="connsiteX5" fmla="*/ 2303369 w 2303369"/>
              <a:gd name="connsiteY5" fmla="*/ 373856 h 747711"/>
              <a:gd name="connsiteX6" fmla="*/ 2303369 w 2303369"/>
              <a:gd name="connsiteY6" fmla="*/ 747711 h 747711"/>
              <a:gd name="connsiteX7" fmla="*/ 1773594 w 2303369"/>
              <a:gd name="connsiteY7" fmla="*/ 747711 h 747711"/>
              <a:gd name="connsiteX8" fmla="*/ 1174718 w 2303369"/>
              <a:gd name="connsiteY8" fmla="*/ 747711 h 747711"/>
              <a:gd name="connsiteX9" fmla="*/ 598876 w 2303369"/>
              <a:gd name="connsiteY9" fmla="*/ 747711 h 747711"/>
              <a:gd name="connsiteX10" fmla="*/ 0 w 2303369"/>
              <a:gd name="connsiteY10" fmla="*/ 747711 h 747711"/>
              <a:gd name="connsiteX11" fmla="*/ 0 w 2303369"/>
              <a:gd name="connsiteY11" fmla="*/ 388810 h 747711"/>
              <a:gd name="connsiteX12" fmla="*/ 0 w 2303369"/>
              <a:gd name="connsiteY12" fmla="*/ 0 h 747711"/>
              <a:gd name="connsiteX0" fmla="*/ 1270700 w 2303369"/>
              <a:gd name="connsiteY0" fmla="*/ 778375 h 747711"/>
              <a:gd name="connsiteX1" fmla="*/ 1427006 w 2303369"/>
              <a:gd name="connsiteY1" fmla="*/ 1174826 h 747711"/>
            </a:gdLst>
            <a:ahLst/>
            <a:cxnLst>
              <a:cxn ang="0">
                <a:pos x="connsiteX0" y="connsiteY0"/>
              </a:cxn>
              <a:cxn ang="0">
                <a:pos x="connsiteX1" y="connsiteY1"/>
              </a:cxn>
            </a:cxnLst>
            <a:rect l="l" t="t" r="r" b="b"/>
            <a:pathLst>
              <a:path w="2303369" h="747711" fill="none" extrusionOk="0">
                <a:moveTo>
                  <a:pt x="0" y="0"/>
                </a:moveTo>
                <a:cubicBezTo>
                  <a:pt x="258076" y="-42403"/>
                  <a:pt x="467053" y="2410"/>
                  <a:pt x="621910" y="0"/>
                </a:cubicBezTo>
                <a:cubicBezTo>
                  <a:pt x="776767" y="-2410"/>
                  <a:pt x="990741" y="52672"/>
                  <a:pt x="1151685" y="0"/>
                </a:cubicBezTo>
                <a:cubicBezTo>
                  <a:pt x="1312629" y="-52672"/>
                  <a:pt x="1600752" y="16853"/>
                  <a:pt x="1773594" y="0"/>
                </a:cubicBezTo>
                <a:cubicBezTo>
                  <a:pt x="1946436" y="-16853"/>
                  <a:pt x="2152181" y="48923"/>
                  <a:pt x="2303369" y="0"/>
                </a:cubicBezTo>
                <a:cubicBezTo>
                  <a:pt x="2329079" y="133847"/>
                  <a:pt x="2282883" y="293728"/>
                  <a:pt x="2303369" y="373856"/>
                </a:cubicBezTo>
                <a:cubicBezTo>
                  <a:pt x="2323855" y="453984"/>
                  <a:pt x="2285638" y="658342"/>
                  <a:pt x="2303369" y="747711"/>
                </a:cubicBezTo>
                <a:cubicBezTo>
                  <a:pt x="2096662" y="780545"/>
                  <a:pt x="1987627" y="738747"/>
                  <a:pt x="1773594" y="747711"/>
                </a:cubicBezTo>
                <a:cubicBezTo>
                  <a:pt x="1559562" y="756675"/>
                  <a:pt x="1323331" y="744969"/>
                  <a:pt x="1174718" y="747711"/>
                </a:cubicBezTo>
                <a:cubicBezTo>
                  <a:pt x="1026105" y="750453"/>
                  <a:pt x="738201" y="715757"/>
                  <a:pt x="598876" y="747711"/>
                </a:cubicBezTo>
                <a:cubicBezTo>
                  <a:pt x="459551" y="779665"/>
                  <a:pt x="231591" y="717851"/>
                  <a:pt x="0" y="747711"/>
                </a:cubicBezTo>
                <a:cubicBezTo>
                  <a:pt x="-39413" y="620877"/>
                  <a:pt x="21412" y="537348"/>
                  <a:pt x="0" y="388810"/>
                </a:cubicBezTo>
                <a:cubicBezTo>
                  <a:pt x="-21412" y="240272"/>
                  <a:pt x="12111" y="139998"/>
                  <a:pt x="0" y="0"/>
                </a:cubicBezTo>
                <a:close/>
              </a:path>
              <a:path w="2303369" h="747711" fill="none" extrusionOk="0">
                <a:moveTo>
                  <a:pt x="1270700" y="778375"/>
                </a:moveTo>
                <a:cubicBezTo>
                  <a:pt x="1317377" y="891491"/>
                  <a:pt x="1350708" y="1027029"/>
                  <a:pt x="1427006" y="1174826"/>
                </a:cubicBezTo>
              </a:path>
              <a:path w="2303369" h="747711" stroke="0" extrusionOk="0">
                <a:moveTo>
                  <a:pt x="0" y="0"/>
                </a:moveTo>
                <a:cubicBezTo>
                  <a:pt x="254886" y="-72834"/>
                  <a:pt x="422552" y="41598"/>
                  <a:pt x="621910" y="0"/>
                </a:cubicBezTo>
                <a:cubicBezTo>
                  <a:pt x="821268" y="-41598"/>
                  <a:pt x="911010" y="27449"/>
                  <a:pt x="1151685" y="0"/>
                </a:cubicBezTo>
                <a:cubicBezTo>
                  <a:pt x="1392361" y="-27449"/>
                  <a:pt x="1424948" y="36690"/>
                  <a:pt x="1658426" y="0"/>
                </a:cubicBezTo>
                <a:cubicBezTo>
                  <a:pt x="1891904" y="-36690"/>
                  <a:pt x="2084413" y="66036"/>
                  <a:pt x="2303369" y="0"/>
                </a:cubicBezTo>
                <a:cubicBezTo>
                  <a:pt x="2334591" y="78906"/>
                  <a:pt x="2279936" y="235829"/>
                  <a:pt x="2303369" y="366378"/>
                </a:cubicBezTo>
                <a:cubicBezTo>
                  <a:pt x="2326802" y="496927"/>
                  <a:pt x="2289680" y="586389"/>
                  <a:pt x="2303369" y="747711"/>
                </a:cubicBezTo>
                <a:cubicBezTo>
                  <a:pt x="2056723" y="813433"/>
                  <a:pt x="1990915" y="701872"/>
                  <a:pt x="1681459" y="747711"/>
                </a:cubicBezTo>
                <a:cubicBezTo>
                  <a:pt x="1372003" y="793550"/>
                  <a:pt x="1277888" y="717858"/>
                  <a:pt x="1128651" y="747711"/>
                </a:cubicBezTo>
                <a:cubicBezTo>
                  <a:pt x="979414" y="777564"/>
                  <a:pt x="724515" y="717715"/>
                  <a:pt x="575842" y="747711"/>
                </a:cubicBezTo>
                <a:cubicBezTo>
                  <a:pt x="427169" y="777707"/>
                  <a:pt x="243774" y="683512"/>
                  <a:pt x="0" y="747711"/>
                </a:cubicBezTo>
                <a:cubicBezTo>
                  <a:pt x="-43424" y="626392"/>
                  <a:pt x="45196" y="446560"/>
                  <a:pt x="0" y="366378"/>
                </a:cubicBezTo>
                <a:cubicBezTo>
                  <a:pt x="-45196" y="286196"/>
                  <a:pt x="37302" y="153801"/>
                  <a:pt x="0" y="0"/>
                </a:cubicBezTo>
                <a:close/>
              </a:path>
              <a:path w="2303369" h="747711" fill="none" stroke="0" extrusionOk="0">
                <a:moveTo>
                  <a:pt x="1270700" y="778375"/>
                </a:moveTo>
                <a:cubicBezTo>
                  <a:pt x="1341405" y="854388"/>
                  <a:pt x="1391307" y="1091237"/>
                  <a:pt x="1427006" y="1174826"/>
                </a:cubicBezTo>
              </a:path>
            </a:pathLst>
          </a:custGeom>
          <a:solidFill>
            <a:schemeClr val="accent2"/>
          </a:solidFill>
          <a:ln>
            <a:extLst>
              <a:ext uri="{C807C97D-BFC1-408E-A445-0C87EB9F89A2}">
                <ask:lineSketchStyleProps xmlns:ask="http://schemas.microsoft.com/office/drawing/2018/sketchyshapes" sd="2087724328">
                  <a:prstGeom prst="borderCallout1">
                    <a:avLst>
                      <a:gd name="adj1" fmla="val 104101"/>
                      <a:gd name="adj2" fmla="val 55167"/>
                      <a:gd name="adj3" fmla="val 157123"/>
                      <a:gd name="adj4" fmla="val 619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 turbo (0301)</a:t>
            </a:r>
            <a:br>
              <a:rPr lang="en-US" dirty="0">
                <a:solidFill>
                  <a:schemeClr val="tx1"/>
                </a:solidFill>
              </a:rPr>
            </a:br>
            <a:r>
              <a:rPr lang="en-US" dirty="0">
                <a:solidFill>
                  <a:schemeClr val="tx1"/>
                </a:solidFill>
              </a:rPr>
              <a:t>March </a:t>
            </a:r>
            <a:r>
              <a:rPr lang="en-US" dirty="0">
                <a:solidFill>
                  <a:srgbClr val="FF0000"/>
                </a:solidFill>
              </a:rPr>
              <a:t>2023</a:t>
            </a:r>
          </a:p>
        </p:txBody>
      </p:sp>
      <p:sp>
        <p:nvSpPr>
          <p:cNvPr id="10" name="Callout: Line 9">
            <a:extLst>
              <a:ext uri="{FF2B5EF4-FFF2-40B4-BE49-F238E27FC236}">
                <a16:creationId xmlns:a16="http://schemas.microsoft.com/office/drawing/2014/main" id="{22B68D45-8A25-2584-62EF-7BAB806061CB}"/>
              </a:ext>
            </a:extLst>
          </p:cNvPr>
          <p:cNvSpPr/>
          <p:nvPr/>
        </p:nvSpPr>
        <p:spPr>
          <a:xfrm>
            <a:off x="9136977" y="4799562"/>
            <a:ext cx="1905000" cy="558800"/>
          </a:xfrm>
          <a:custGeom>
            <a:avLst/>
            <a:gdLst>
              <a:gd name="connsiteX0" fmla="*/ 0 w 1905000"/>
              <a:gd name="connsiteY0" fmla="*/ 0 h 558800"/>
              <a:gd name="connsiteX1" fmla="*/ 476250 w 1905000"/>
              <a:gd name="connsiteY1" fmla="*/ 0 h 558800"/>
              <a:gd name="connsiteX2" fmla="*/ 914400 w 1905000"/>
              <a:gd name="connsiteY2" fmla="*/ 0 h 558800"/>
              <a:gd name="connsiteX3" fmla="*/ 1390650 w 1905000"/>
              <a:gd name="connsiteY3" fmla="*/ 0 h 558800"/>
              <a:gd name="connsiteX4" fmla="*/ 1905000 w 1905000"/>
              <a:gd name="connsiteY4" fmla="*/ 0 h 558800"/>
              <a:gd name="connsiteX5" fmla="*/ 1905000 w 1905000"/>
              <a:gd name="connsiteY5" fmla="*/ 558800 h 558800"/>
              <a:gd name="connsiteX6" fmla="*/ 1409700 w 1905000"/>
              <a:gd name="connsiteY6" fmla="*/ 558800 h 558800"/>
              <a:gd name="connsiteX7" fmla="*/ 933450 w 1905000"/>
              <a:gd name="connsiteY7" fmla="*/ 558800 h 558800"/>
              <a:gd name="connsiteX8" fmla="*/ 457200 w 1905000"/>
              <a:gd name="connsiteY8" fmla="*/ 558800 h 558800"/>
              <a:gd name="connsiteX9" fmla="*/ 0 w 1905000"/>
              <a:gd name="connsiteY9" fmla="*/ 558800 h 558800"/>
              <a:gd name="connsiteX10" fmla="*/ 0 w 1905000"/>
              <a:gd name="connsiteY10" fmla="*/ 0 h 558800"/>
              <a:gd name="connsiteX0" fmla="*/ -158744 w 1905000"/>
              <a:gd name="connsiteY0" fmla="*/ 104775 h 558800"/>
              <a:gd name="connsiteX1" fmla="*/ -458095 w 1905000"/>
              <a:gd name="connsiteY1" fmla="*/ -361940 h 558800"/>
            </a:gdLst>
            <a:ahLst/>
            <a:cxnLst>
              <a:cxn ang="0">
                <a:pos x="connsiteX0" y="connsiteY0"/>
              </a:cxn>
              <a:cxn ang="0">
                <a:pos x="connsiteX1" y="connsiteY1"/>
              </a:cxn>
            </a:cxnLst>
            <a:rect l="l" t="t" r="r" b="b"/>
            <a:pathLst>
              <a:path w="1905000" h="558800" fill="none" extrusionOk="0">
                <a:moveTo>
                  <a:pt x="0" y="0"/>
                </a:moveTo>
                <a:cubicBezTo>
                  <a:pt x="200724" y="-2610"/>
                  <a:pt x="269119" y="11341"/>
                  <a:pt x="476250" y="0"/>
                </a:cubicBezTo>
                <a:cubicBezTo>
                  <a:pt x="683381" y="-11341"/>
                  <a:pt x="790834" y="10844"/>
                  <a:pt x="914400" y="0"/>
                </a:cubicBezTo>
                <a:cubicBezTo>
                  <a:pt x="1037966" y="-10844"/>
                  <a:pt x="1282774" y="48145"/>
                  <a:pt x="1390650" y="0"/>
                </a:cubicBezTo>
                <a:cubicBezTo>
                  <a:pt x="1498526" y="-48145"/>
                  <a:pt x="1704196" y="5223"/>
                  <a:pt x="1905000" y="0"/>
                </a:cubicBezTo>
                <a:cubicBezTo>
                  <a:pt x="1907791" y="123347"/>
                  <a:pt x="1898442" y="346884"/>
                  <a:pt x="1905000" y="558800"/>
                </a:cubicBezTo>
                <a:cubicBezTo>
                  <a:pt x="1693406" y="584317"/>
                  <a:pt x="1509290" y="514093"/>
                  <a:pt x="1409700" y="558800"/>
                </a:cubicBezTo>
                <a:cubicBezTo>
                  <a:pt x="1310110" y="603507"/>
                  <a:pt x="1050868" y="540258"/>
                  <a:pt x="933450" y="558800"/>
                </a:cubicBezTo>
                <a:cubicBezTo>
                  <a:pt x="816032" y="577342"/>
                  <a:pt x="659672" y="557562"/>
                  <a:pt x="457200" y="558800"/>
                </a:cubicBezTo>
                <a:cubicBezTo>
                  <a:pt x="254728" y="560038"/>
                  <a:pt x="205291" y="538461"/>
                  <a:pt x="0" y="558800"/>
                </a:cubicBezTo>
                <a:cubicBezTo>
                  <a:pt x="-52527" y="311728"/>
                  <a:pt x="19117" y="245088"/>
                  <a:pt x="0" y="0"/>
                </a:cubicBezTo>
                <a:close/>
              </a:path>
              <a:path w="1905000" h="558800" fill="none" extrusionOk="0">
                <a:moveTo>
                  <a:pt x="-158744" y="104775"/>
                </a:moveTo>
                <a:cubicBezTo>
                  <a:pt x="-271908" y="-17469"/>
                  <a:pt x="-299673" y="-226012"/>
                  <a:pt x="-458095" y="-361940"/>
                </a:cubicBezTo>
              </a:path>
              <a:path w="1905000" h="558800" stroke="0" extrusionOk="0">
                <a:moveTo>
                  <a:pt x="0" y="0"/>
                </a:moveTo>
                <a:cubicBezTo>
                  <a:pt x="106905" y="-11300"/>
                  <a:pt x="315796" y="53601"/>
                  <a:pt x="457200" y="0"/>
                </a:cubicBezTo>
                <a:cubicBezTo>
                  <a:pt x="598604" y="-53601"/>
                  <a:pt x="713800" y="36990"/>
                  <a:pt x="914400" y="0"/>
                </a:cubicBezTo>
                <a:cubicBezTo>
                  <a:pt x="1115000" y="-36990"/>
                  <a:pt x="1253256" y="28292"/>
                  <a:pt x="1390650" y="0"/>
                </a:cubicBezTo>
                <a:cubicBezTo>
                  <a:pt x="1528044" y="-28292"/>
                  <a:pt x="1663109" y="51620"/>
                  <a:pt x="1905000" y="0"/>
                </a:cubicBezTo>
                <a:cubicBezTo>
                  <a:pt x="1905536" y="167063"/>
                  <a:pt x="1863384" y="416013"/>
                  <a:pt x="1905000" y="558800"/>
                </a:cubicBezTo>
                <a:cubicBezTo>
                  <a:pt x="1665953" y="593213"/>
                  <a:pt x="1641302" y="518056"/>
                  <a:pt x="1409700" y="558800"/>
                </a:cubicBezTo>
                <a:cubicBezTo>
                  <a:pt x="1178098" y="599544"/>
                  <a:pt x="1142204" y="545071"/>
                  <a:pt x="933450" y="558800"/>
                </a:cubicBezTo>
                <a:cubicBezTo>
                  <a:pt x="724696" y="572529"/>
                  <a:pt x="674851" y="539497"/>
                  <a:pt x="495300" y="558800"/>
                </a:cubicBezTo>
                <a:cubicBezTo>
                  <a:pt x="315749" y="578103"/>
                  <a:pt x="210289" y="501922"/>
                  <a:pt x="0" y="558800"/>
                </a:cubicBezTo>
                <a:cubicBezTo>
                  <a:pt x="-34302" y="301879"/>
                  <a:pt x="43662" y="267876"/>
                  <a:pt x="0" y="0"/>
                </a:cubicBezTo>
                <a:close/>
              </a:path>
              <a:path w="1905000" h="558800" fill="none" stroke="0" extrusionOk="0">
                <a:moveTo>
                  <a:pt x="-158744" y="104775"/>
                </a:moveTo>
                <a:cubicBezTo>
                  <a:pt x="-242908" y="18457"/>
                  <a:pt x="-332030" y="-223815"/>
                  <a:pt x="-458095" y="-361940"/>
                </a:cubicBezTo>
              </a:path>
            </a:pathLst>
          </a:custGeom>
          <a:solidFill>
            <a:schemeClr val="accent2"/>
          </a:solidFill>
          <a:ln>
            <a:extLst>
              <a:ext uri="{C807C97D-BFC1-408E-A445-0C87EB9F89A2}">
                <ask:lineSketchStyleProps xmlns:ask="http://schemas.microsoft.com/office/drawing/2018/sketchyshapes" sd="3016462237">
                  <a:prstGeom prst="borderCallout1">
                    <a:avLst>
                      <a:gd name="adj1" fmla="val 18750"/>
                      <a:gd name="adj2" fmla="val -8333"/>
                      <a:gd name="adj3" fmla="val -64771"/>
                      <a:gd name="adj4" fmla="val -2404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4 (0314)</a:t>
            </a:r>
            <a:br>
              <a:rPr lang="en-US" dirty="0">
                <a:solidFill>
                  <a:schemeClr val="tx1"/>
                </a:solidFill>
              </a:rPr>
            </a:br>
            <a:r>
              <a:rPr lang="en-US" dirty="0">
                <a:solidFill>
                  <a:schemeClr val="tx1"/>
                </a:solidFill>
              </a:rPr>
              <a:t>Mar </a:t>
            </a:r>
            <a:r>
              <a:rPr lang="en-US" dirty="0">
                <a:solidFill>
                  <a:srgbClr val="FF0000"/>
                </a:solidFill>
              </a:rPr>
              <a:t>2023</a:t>
            </a:r>
          </a:p>
        </p:txBody>
      </p:sp>
      <p:sp>
        <p:nvSpPr>
          <p:cNvPr id="11" name="Callout: Line 10">
            <a:extLst>
              <a:ext uri="{FF2B5EF4-FFF2-40B4-BE49-F238E27FC236}">
                <a16:creationId xmlns:a16="http://schemas.microsoft.com/office/drawing/2014/main" id="{AEB37965-EEC2-18C8-9DB1-AA7430868B11}"/>
              </a:ext>
            </a:extLst>
          </p:cNvPr>
          <p:cNvSpPr/>
          <p:nvPr/>
        </p:nvSpPr>
        <p:spPr>
          <a:xfrm>
            <a:off x="9698392" y="2627398"/>
            <a:ext cx="2303368" cy="935034"/>
          </a:xfrm>
          <a:custGeom>
            <a:avLst/>
            <a:gdLst>
              <a:gd name="connsiteX0" fmla="*/ 0 w 2303368"/>
              <a:gd name="connsiteY0" fmla="*/ 0 h 935034"/>
              <a:gd name="connsiteX1" fmla="*/ 575842 w 2303368"/>
              <a:gd name="connsiteY1" fmla="*/ 0 h 935034"/>
              <a:gd name="connsiteX2" fmla="*/ 1151684 w 2303368"/>
              <a:gd name="connsiteY2" fmla="*/ 0 h 935034"/>
              <a:gd name="connsiteX3" fmla="*/ 1658425 w 2303368"/>
              <a:gd name="connsiteY3" fmla="*/ 0 h 935034"/>
              <a:gd name="connsiteX4" fmla="*/ 2303368 w 2303368"/>
              <a:gd name="connsiteY4" fmla="*/ 0 h 935034"/>
              <a:gd name="connsiteX5" fmla="*/ 2303368 w 2303368"/>
              <a:gd name="connsiteY5" fmla="*/ 448816 h 935034"/>
              <a:gd name="connsiteX6" fmla="*/ 2303368 w 2303368"/>
              <a:gd name="connsiteY6" fmla="*/ 935034 h 935034"/>
              <a:gd name="connsiteX7" fmla="*/ 1796627 w 2303368"/>
              <a:gd name="connsiteY7" fmla="*/ 935034 h 935034"/>
              <a:gd name="connsiteX8" fmla="*/ 1220785 w 2303368"/>
              <a:gd name="connsiteY8" fmla="*/ 935034 h 935034"/>
              <a:gd name="connsiteX9" fmla="*/ 598876 w 2303368"/>
              <a:gd name="connsiteY9" fmla="*/ 935034 h 935034"/>
              <a:gd name="connsiteX10" fmla="*/ 0 w 2303368"/>
              <a:gd name="connsiteY10" fmla="*/ 935034 h 935034"/>
              <a:gd name="connsiteX11" fmla="*/ 0 w 2303368"/>
              <a:gd name="connsiteY11" fmla="*/ 476867 h 935034"/>
              <a:gd name="connsiteX12" fmla="*/ 0 w 2303368"/>
              <a:gd name="connsiteY12" fmla="*/ 0 h 935034"/>
              <a:gd name="connsiteX0" fmla="*/ 867610 w 2303368"/>
              <a:gd name="connsiteY0" fmla="*/ 1051913 h 935034"/>
              <a:gd name="connsiteX1" fmla="*/ 989780 w 2303368"/>
              <a:gd name="connsiteY1" fmla="*/ 1389115 h 935034"/>
              <a:gd name="connsiteX2" fmla="*/ 1102553 w 2303368"/>
              <a:gd name="connsiteY2" fmla="*/ 1700378 h 935034"/>
            </a:gdLst>
            <a:ahLst/>
            <a:cxnLst>
              <a:cxn ang="0">
                <a:pos x="connsiteX0" y="connsiteY0"/>
              </a:cxn>
              <a:cxn ang="0">
                <a:pos x="connsiteX1" y="connsiteY1"/>
              </a:cxn>
              <a:cxn ang="0">
                <a:pos x="connsiteX2" y="connsiteY2"/>
              </a:cxn>
            </a:cxnLst>
            <a:rect l="l" t="t" r="r" b="b"/>
            <a:pathLst>
              <a:path w="2303368" h="935034" fill="none" extrusionOk="0">
                <a:moveTo>
                  <a:pt x="0" y="0"/>
                </a:moveTo>
                <a:cubicBezTo>
                  <a:pt x="170393" y="-19806"/>
                  <a:pt x="309397" y="943"/>
                  <a:pt x="575842" y="0"/>
                </a:cubicBezTo>
                <a:cubicBezTo>
                  <a:pt x="842287" y="-943"/>
                  <a:pt x="949000" y="59033"/>
                  <a:pt x="1151684" y="0"/>
                </a:cubicBezTo>
                <a:cubicBezTo>
                  <a:pt x="1354368" y="-59033"/>
                  <a:pt x="1423315" y="28570"/>
                  <a:pt x="1658425" y="0"/>
                </a:cubicBezTo>
                <a:cubicBezTo>
                  <a:pt x="1893535" y="-28570"/>
                  <a:pt x="2097120" y="467"/>
                  <a:pt x="2303368" y="0"/>
                </a:cubicBezTo>
                <a:cubicBezTo>
                  <a:pt x="2337127" y="173902"/>
                  <a:pt x="2258095" y="249340"/>
                  <a:pt x="2303368" y="448816"/>
                </a:cubicBezTo>
                <a:cubicBezTo>
                  <a:pt x="2348641" y="648292"/>
                  <a:pt x="2284470" y="722447"/>
                  <a:pt x="2303368" y="935034"/>
                </a:cubicBezTo>
                <a:cubicBezTo>
                  <a:pt x="2105523" y="988628"/>
                  <a:pt x="1953743" y="913683"/>
                  <a:pt x="1796627" y="935034"/>
                </a:cubicBezTo>
                <a:cubicBezTo>
                  <a:pt x="1639511" y="956385"/>
                  <a:pt x="1374019" y="891035"/>
                  <a:pt x="1220785" y="935034"/>
                </a:cubicBezTo>
                <a:cubicBezTo>
                  <a:pt x="1067551" y="979033"/>
                  <a:pt x="873636" y="861085"/>
                  <a:pt x="598876" y="935034"/>
                </a:cubicBezTo>
                <a:cubicBezTo>
                  <a:pt x="324116" y="1008983"/>
                  <a:pt x="142021" y="909525"/>
                  <a:pt x="0" y="935034"/>
                </a:cubicBezTo>
                <a:cubicBezTo>
                  <a:pt x="-42921" y="717780"/>
                  <a:pt x="10013" y="680109"/>
                  <a:pt x="0" y="476867"/>
                </a:cubicBezTo>
                <a:cubicBezTo>
                  <a:pt x="-10013" y="273625"/>
                  <a:pt x="3760" y="152065"/>
                  <a:pt x="0" y="0"/>
                </a:cubicBezTo>
                <a:close/>
              </a:path>
              <a:path w="2303368" h="935034" fill="none" extrusionOk="0">
                <a:moveTo>
                  <a:pt x="867610" y="1051913"/>
                </a:moveTo>
                <a:cubicBezTo>
                  <a:pt x="911456" y="1131505"/>
                  <a:pt x="897076" y="1245484"/>
                  <a:pt x="989780" y="1389115"/>
                </a:cubicBezTo>
                <a:cubicBezTo>
                  <a:pt x="1082484" y="1532746"/>
                  <a:pt x="1053353" y="1616933"/>
                  <a:pt x="1102553" y="1700378"/>
                </a:cubicBezTo>
              </a:path>
              <a:path w="2303368" h="935034" stroke="0" extrusionOk="0">
                <a:moveTo>
                  <a:pt x="0" y="0"/>
                </a:moveTo>
                <a:cubicBezTo>
                  <a:pt x="164429" y="-34606"/>
                  <a:pt x="401510" y="43763"/>
                  <a:pt x="529775" y="0"/>
                </a:cubicBezTo>
                <a:cubicBezTo>
                  <a:pt x="658040" y="-43763"/>
                  <a:pt x="915075" y="36205"/>
                  <a:pt x="1036516" y="0"/>
                </a:cubicBezTo>
                <a:cubicBezTo>
                  <a:pt x="1157957" y="-36205"/>
                  <a:pt x="1383592" y="41495"/>
                  <a:pt x="1635391" y="0"/>
                </a:cubicBezTo>
                <a:cubicBezTo>
                  <a:pt x="1887191" y="-41495"/>
                  <a:pt x="2090337" y="47263"/>
                  <a:pt x="2303368" y="0"/>
                </a:cubicBezTo>
                <a:cubicBezTo>
                  <a:pt x="2344926" y="230570"/>
                  <a:pt x="2277625" y="278644"/>
                  <a:pt x="2303368" y="467517"/>
                </a:cubicBezTo>
                <a:cubicBezTo>
                  <a:pt x="2329111" y="656390"/>
                  <a:pt x="2257384" y="801178"/>
                  <a:pt x="2303368" y="935034"/>
                </a:cubicBezTo>
                <a:cubicBezTo>
                  <a:pt x="2160636" y="951602"/>
                  <a:pt x="1867524" y="901283"/>
                  <a:pt x="1704492" y="935034"/>
                </a:cubicBezTo>
                <a:cubicBezTo>
                  <a:pt x="1541460" y="968785"/>
                  <a:pt x="1341748" y="877440"/>
                  <a:pt x="1197751" y="935034"/>
                </a:cubicBezTo>
                <a:cubicBezTo>
                  <a:pt x="1053754" y="992628"/>
                  <a:pt x="764940" y="884044"/>
                  <a:pt x="575842" y="935034"/>
                </a:cubicBezTo>
                <a:cubicBezTo>
                  <a:pt x="386744" y="986024"/>
                  <a:pt x="147594" y="908068"/>
                  <a:pt x="0" y="935034"/>
                </a:cubicBezTo>
                <a:cubicBezTo>
                  <a:pt x="-3982" y="770217"/>
                  <a:pt x="38335" y="611450"/>
                  <a:pt x="0" y="448816"/>
                </a:cubicBezTo>
                <a:cubicBezTo>
                  <a:pt x="-38335" y="286182"/>
                  <a:pt x="18502" y="182285"/>
                  <a:pt x="0" y="0"/>
                </a:cubicBezTo>
                <a:close/>
              </a:path>
              <a:path w="2303368" h="935034" fill="none" stroke="0" extrusionOk="0">
                <a:moveTo>
                  <a:pt x="867610" y="1051913"/>
                </a:moveTo>
                <a:cubicBezTo>
                  <a:pt x="922367" y="1168083"/>
                  <a:pt x="909980" y="1264226"/>
                  <a:pt x="978033" y="1356692"/>
                </a:cubicBezTo>
                <a:cubicBezTo>
                  <a:pt x="1046086" y="1449158"/>
                  <a:pt x="1013502" y="1562306"/>
                  <a:pt x="1102553" y="1700378"/>
                </a:cubicBezTo>
              </a:path>
            </a:pathLst>
          </a:custGeom>
          <a:solidFill>
            <a:schemeClr val="accent2"/>
          </a:solidFill>
          <a:ln>
            <a:extLst>
              <a:ext uri="{C807C97D-BFC1-408E-A445-0C87EB9F89A2}">
                <ask:lineSketchStyleProps xmlns:ask="http://schemas.microsoft.com/office/drawing/2018/sketchyshapes" sd="2590014606">
                  <a:prstGeom prst="borderCallout1">
                    <a:avLst>
                      <a:gd name="adj1" fmla="val 112500"/>
                      <a:gd name="adj2" fmla="val 37667"/>
                      <a:gd name="adj3" fmla="val 181852"/>
                      <a:gd name="adj4" fmla="val 4786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GPT 3.5 turbo (0613) </a:t>
            </a:r>
            <a:br>
              <a:rPr lang="en-US" dirty="0">
                <a:solidFill>
                  <a:schemeClr val="tx1"/>
                </a:solidFill>
              </a:rPr>
            </a:br>
            <a:r>
              <a:rPr lang="en-US" dirty="0">
                <a:solidFill>
                  <a:schemeClr val="tx1"/>
                </a:solidFill>
              </a:rPr>
              <a:t>- GPT 4 (0613) </a:t>
            </a:r>
            <a:br>
              <a:rPr lang="en-US" dirty="0">
                <a:solidFill>
                  <a:schemeClr val="tx1"/>
                </a:solidFill>
              </a:rPr>
            </a:br>
            <a:r>
              <a:rPr lang="en-US" dirty="0">
                <a:solidFill>
                  <a:schemeClr val="tx1"/>
                </a:solidFill>
              </a:rPr>
              <a:t>Jun </a:t>
            </a:r>
            <a:r>
              <a:rPr lang="en-US" dirty="0">
                <a:solidFill>
                  <a:srgbClr val="FF0000"/>
                </a:solidFill>
              </a:rPr>
              <a:t>2023</a:t>
            </a:r>
          </a:p>
        </p:txBody>
      </p:sp>
      <p:sp>
        <p:nvSpPr>
          <p:cNvPr id="12" name="Callout: Line 11">
            <a:extLst>
              <a:ext uri="{FF2B5EF4-FFF2-40B4-BE49-F238E27FC236}">
                <a16:creationId xmlns:a16="http://schemas.microsoft.com/office/drawing/2014/main" id="{AA33A3B1-2482-82C2-83F1-F89EA1CABF6E}"/>
              </a:ext>
            </a:extLst>
          </p:cNvPr>
          <p:cNvSpPr/>
          <p:nvPr/>
        </p:nvSpPr>
        <p:spPr>
          <a:xfrm>
            <a:off x="563917" y="5151986"/>
            <a:ext cx="1603281" cy="1193799"/>
          </a:xfrm>
          <a:custGeom>
            <a:avLst/>
            <a:gdLst>
              <a:gd name="connsiteX0" fmla="*/ 0 w 1603281"/>
              <a:gd name="connsiteY0" fmla="*/ 0 h 1193799"/>
              <a:gd name="connsiteX1" fmla="*/ 502361 w 1603281"/>
              <a:gd name="connsiteY1" fmla="*/ 0 h 1193799"/>
              <a:gd name="connsiteX2" fmla="*/ 988690 w 1603281"/>
              <a:gd name="connsiteY2" fmla="*/ 0 h 1193799"/>
              <a:gd name="connsiteX3" fmla="*/ 1603281 w 1603281"/>
              <a:gd name="connsiteY3" fmla="*/ 0 h 1193799"/>
              <a:gd name="connsiteX4" fmla="*/ 1603281 w 1603281"/>
              <a:gd name="connsiteY4" fmla="*/ 584962 h 1193799"/>
              <a:gd name="connsiteX5" fmla="*/ 1603281 w 1603281"/>
              <a:gd name="connsiteY5" fmla="*/ 1193799 h 1193799"/>
              <a:gd name="connsiteX6" fmla="*/ 1036788 w 1603281"/>
              <a:gd name="connsiteY6" fmla="*/ 1193799 h 1193799"/>
              <a:gd name="connsiteX7" fmla="*/ 534427 w 1603281"/>
              <a:gd name="connsiteY7" fmla="*/ 1193799 h 1193799"/>
              <a:gd name="connsiteX8" fmla="*/ 0 w 1603281"/>
              <a:gd name="connsiteY8" fmla="*/ 1193799 h 1193799"/>
              <a:gd name="connsiteX9" fmla="*/ 0 w 1603281"/>
              <a:gd name="connsiteY9" fmla="*/ 573024 h 1193799"/>
              <a:gd name="connsiteX10" fmla="*/ 0 w 1603281"/>
              <a:gd name="connsiteY10" fmla="*/ 0 h 1193799"/>
              <a:gd name="connsiteX0" fmla="*/ 839815 w 1603281"/>
              <a:gd name="connsiteY0" fmla="*/ -81393 h 1193799"/>
              <a:gd name="connsiteX1" fmla="*/ 1039840 w 1603281"/>
              <a:gd name="connsiteY1" fmla="*/ -597473 h 1193799"/>
            </a:gdLst>
            <a:ahLst/>
            <a:cxnLst>
              <a:cxn ang="0">
                <a:pos x="connsiteX0" y="connsiteY0"/>
              </a:cxn>
              <a:cxn ang="0">
                <a:pos x="connsiteX1" y="connsiteY1"/>
              </a:cxn>
            </a:cxnLst>
            <a:rect l="l" t="t" r="r" b="b"/>
            <a:pathLst>
              <a:path w="1603281" h="1193799" extrusionOk="0">
                <a:moveTo>
                  <a:pt x="0" y="0"/>
                </a:moveTo>
                <a:cubicBezTo>
                  <a:pt x="135357" y="-55421"/>
                  <a:pt x="256639" y="8739"/>
                  <a:pt x="502361" y="0"/>
                </a:cubicBezTo>
                <a:cubicBezTo>
                  <a:pt x="748083" y="-8739"/>
                  <a:pt x="763397" y="43031"/>
                  <a:pt x="988690" y="0"/>
                </a:cubicBezTo>
                <a:cubicBezTo>
                  <a:pt x="1213983" y="-43031"/>
                  <a:pt x="1443009" y="48007"/>
                  <a:pt x="1603281" y="0"/>
                </a:cubicBezTo>
                <a:cubicBezTo>
                  <a:pt x="1636479" y="157913"/>
                  <a:pt x="1585070" y="329791"/>
                  <a:pt x="1603281" y="584962"/>
                </a:cubicBezTo>
                <a:cubicBezTo>
                  <a:pt x="1621492" y="840133"/>
                  <a:pt x="1598338" y="960141"/>
                  <a:pt x="1603281" y="1193799"/>
                </a:cubicBezTo>
                <a:cubicBezTo>
                  <a:pt x="1350803" y="1230542"/>
                  <a:pt x="1198423" y="1185103"/>
                  <a:pt x="1036788" y="1193799"/>
                </a:cubicBezTo>
                <a:cubicBezTo>
                  <a:pt x="875153" y="1202495"/>
                  <a:pt x="753201" y="1180307"/>
                  <a:pt x="534427" y="1193799"/>
                </a:cubicBezTo>
                <a:cubicBezTo>
                  <a:pt x="315653" y="1207291"/>
                  <a:pt x="225988" y="1145003"/>
                  <a:pt x="0" y="1193799"/>
                </a:cubicBezTo>
                <a:cubicBezTo>
                  <a:pt x="-31831" y="984123"/>
                  <a:pt x="38179" y="773365"/>
                  <a:pt x="0" y="573024"/>
                </a:cubicBezTo>
                <a:cubicBezTo>
                  <a:pt x="-38179" y="372684"/>
                  <a:pt x="18910" y="248094"/>
                  <a:pt x="0" y="0"/>
                </a:cubicBezTo>
                <a:close/>
              </a:path>
              <a:path w="1603281" h="1193799" fill="none" extrusionOk="0">
                <a:moveTo>
                  <a:pt x="839815" y="-81393"/>
                </a:moveTo>
                <a:cubicBezTo>
                  <a:pt x="842908" y="-208399"/>
                  <a:pt x="1013733" y="-408981"/>
                  <a:pt x="1039840" y="-597473"/>
                </a:cubicBezTo>
              </a:path>
            </a:pathLst>
          </a:custGeom>
          <a:noFill/>
          <a:ln>
            <a:extLst>
              <a:ext uri="{C807C97D-BFC1-408E-A445-0C87EB9F89A2}">
                <ask:lineSketchStyleProps xmlns:ask="http://schemas.microsoft.com/office/drawing/2018/sketchyshapes" sd="2594157703">
                  <a:prstGeom prst="borderCallout1">
                    <a:avLst>
                      <a:gd name="adj1" fmla="val -6818"/>
                      <a:gd name="adj2" fmla="val 52381"/>
                      <a:gd name="adj3" fmla="val -50048"/>
                      <a:gd name="adj4" fmla="val 6485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DALL-E 2</a:t>
            </a:r>
            <a:br>
              <a:rPr lang="en-US" dirty="0">
                <a:solidFill>
                  <a:schemeClr val="tx1"/>
                </a:solidFill>
              </a:rPr>
            </a:br>
            <a:r>
              <a:rPr lang="en-US" dirty="0">
                <a:solidFill>
                  <a:schemeClr val="tx1"/>
                </a:solidFill>
              </a:rPr>
              <a:t>(GPT3 based)</a:t>
            </a:r>
            <a:br>
              <a:rPr lang="en-US" dirty="0">
                <a:solidFill>
                  <a:schemeClr val="tx1"/>
                </a:solidFill>
              </a:rPr>
            </a:br>
            <a:r>
              <a:rPr lang="en-US" dirty="0">
                <a:solidFill>
                  <a:schemeClr val="tx1"/>
                </a:solidFill>
              </a:rPr>
              <a:t>Jan </a:t>
            </a:r>
            <a:r>
              <a:rPr lang="en-US" dirty="0">
                <a:solidFill>
                  <a:srgbClr val="FF0000"/>
                </a:solidFill>
              </a:rPr>
              <a:t>2021</a:t>
            </a:r>
          </a:p>
        </p:txBody>
      </p:sp>
      <p:sp>
        <p:nvSpPr>
          <p:cNvPr id="13" name="Callout: Line 12">
            <a:extLst>
              <a:ext uri="{FF2B5EF4-FFF2-40B4-BE49-F238E27FC236}">
                <a16:creationId xmlns:a16="http://schemas.microsoft.com/office/drawing/2014/main" id="{FA24BA55-6856-04D6-6F1F-CF59E6B2FA4D}"/>
              </a:ext>
            </a:extLst>
          </p:cNvPr>
          <p:cNvSpPr/>
          <p:nvPr/>
        </p:nvSpPr>
        <p:spPr>
          <a:xfrm>
            <a:off x="2802293" y="2678429"/>
            <a:ext cx="1905000" cy="1200382"/>
          </a:xfrm>
          <a:prstGeom prst="borderCallout1">
            <a:avLst>
              <a:gd name="adj1" fmla="val 99551"/>
              <a:gd name="adj2" fmla="val 42167"/>
              <a:gd name="adj3" fmla="val 147938"/>
              <a:gd name="adj4" fmla="val 23453"/>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 introduces </a:t>
            </a:r>
            <a:br>
              <a:rPr lang="en-US" dirty="0">
                <a:solidFill>
                  <a:schemeClr val="bg1"/>
                </a:solidFill>
              </a:rPr>
            </a:br>
            <a:r>
              <a:rPr lang="en-US" dirty="0">
                <a:solidFill>
                  <a:schemeClr val="bg1"/>
                </a:solidFill>
              </a:rPr>
              <a:t>Azure OpenAI services </a:t>
            </a:r>
            <a:br>
              <a:rPr lang="en-US" dirty="0">
                <a:solidFill>
                  <a:schemeClr val="bg1"/>
                </a:solidFill>
              </a:rPr>
            </a:br>
            <a:r>
              <a:rPr lang="en-US" dirty="0">
                <a:solidFill>
                  <a:schemeClr val="bg1"/>
                </a:solidFill>
              </a:rPr>
              <a:t>Nov </a:t>
            </a:r>
            <a:r>
              <a:rPr lang="en-US" dirty="0">
                <a:solidFill>
                  <a:srgbClr val="FF0000"/>
                </a:solidFill>
              </a:rPr>
              <a:t>2021</a:t>
            </a:r>
          </a:p>
        </p:txBody>
      </p:sp>
      <p:sp>
        <p:nvSpPr>
          <p:cNvPr id="14" name="Callout: Line 13">
            <a:extLst>
              <a:ext uri="{FF2B5EF4-FFF2-40B4-BE49-F238E27FC236}">
                <a16:creationId xmlns:a16="http://schemas.microsoft.com/office/drawing/2014/main" id="{75C5DF56-49E7-8FDA-8410-E7365567C6C9}"/>
              </a:ext>
            </a:extLst>
          </p:cNvPr>
          <p:cNvSpPr/>
          <p:nvPr/>
        </p:nvSpPr>
        <p:spPr>
          <a:xfrm>
            <a:off x="7793392" y="5516086"/>
            <a:ext cx="1905000" cy="1200382"/>
          </a:xfrm>
          <a:prstGeom prst="borderCallout1">
            <a:avLst>
              <a:gd name="adj1" fmla="val -5984"/>
              <a:gd name="adj2" fmla="val 24667"/>
              <a:gd name="adj3" fmla="val -87731"/>
              <a:gd name="adj4" fmla="val -6547"/>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GA</a:t>
            </a:r>
            <a:br>
              <a:rPr lang="en-US" dirty="0">
                <a:solidFill>
                  <a:schemeClr val="bg1"/>
                </a:solidFill>
              </a:rPr>
            </a:br>
            <a:r>
              <a:rPr lang="en-US" dirty="0">
                <a:solidFill>
                  <a:schemeClr val="bg1"/>
                </a:solidFill>
              </a:rPr>
              <a:t>Jan </a:t>
            </a:r>
            <a:r>
              <a:rPr lang="en-US" dirty="0">
                <a:solidFill>
                  <a:srgbClr val="FF0000"/>
                </a:solidFill>
              </a:rPr>
              <a:t>2023</a:t>
            </a:r>
          </a:p>
        </p:txBody>
      </p:sp>
      <p:sp>
        <p:nvSpPr>
          <p:cNvPr id="15" name="Callout: Line 14">
            <a:extLst>
              <a:ext uri="{FF2B5EF4-FFF2-40B4-BE49-F238E27FC236}">
                <a16:creationId xmlns:a16="http://schemas.microsoft.com/office/drawing/2014/main" id="{00F469AD-50C6-3612-823D-0170E6583501}"/>
              </a:ext>
            </a:extLst>
          </p:cNvPr>
          <p:cNvSpPr/>
          <p:nvPr/>
        </p:nvSpPr>
        <p:spPr>
          <a:xfrm>
            <a:off x="10089477" y="5526003"/>
            <a:ext cx="1905000" cy="1200382"/>
          </a:xfrm>
          <a:prstGeom prst="borderCallout1">
            <a:avLst>
              <a:gd name="adj1" fmla="val -5984"/>
              <a:gd name="adj2" fmla="val 80594"/>
              <a:gd name="adj3" fmla="val -91225"/>
              <a:gd name="adj4" fmla="val 40132"/>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a:t>
            </a:r>
            <a:br>
              <a:rPr lang="en-US" dirty="0">
                <a:solidFill>
                  <a:schemeClr val="bg1"/>
                </a:solidFill>
              </a:rPr>
            </a:br>
            <a:r>
              <a:rPr lang="en-US" dirty="0">
                <a:solidFill>
                  <a:schemeClr val="bg1"/>
                </a:solidFill>
              </a:rPr>
              <a:t>on-your-data</a:t>
            </a:r>
            <a:br>
              <a:rPr lang="en-US" dirty="0">
                <a:solidFill>
                  <a:schemeClr val="bg1"/>
                </a:solidFill>
              </a:rPr>
            </a:br>
            <a:r>
              <a:rPr lang="en-US" dirty="0">
                <a:solidFill>
                  <a:schemeClr val="bg1"/>
                </a:solidFill>
              </a:rPr>
              <a:t>Jan </a:t>
            </a:r>
            <a:r>
              <a:rPr lang="en-US" dirty="0">
                <a:solidFill>
                  <a:srgbClr val="FF0000"/>
                </a:solidFill>
              </a:rPr>
              <a:t>2023</a:t>
            </a:r>
          </a:p>
        </p:txBody>
      </p:sp>
    </p:spTree>
    <p:extLst>
      <p:ext uri="{BB962C8B-B14F-4D97-AF65-F5344CB8AC3E}">
        <p14:creationId xmlns:p14="http://schemas.microsoft.com/office/powerpoint/2010/main" val="269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E1810-C06F-43A1-581B-F5EB18C02241}"/>
              </a:ext>
            </a:extLst>
          </p:cNvPr>
          <p:cNvSpPr>
            <a:spLocks noGrp="1"/>
          </p:cNvSpPr>
          <p:nvPr>
            <p:ph idx="1"/>
          </p:nvPr>
        </p:nvSpPr>
        <p:spPr/>
        <p:txBody>
          <a:bodyPr/>
          <a:lstStyle/>
          <a:p>
            <a:r>
              <a:rPr lang="en-US" dirty="0"/>
              <a:t>Open.ai</a:t>
            </a:r>
          </a:p>
          <a:p>
            <a:pPr lvl="1"/>
            <a:r>
              <a:rPr lang="en-US" dirty="0"/>
              <a:t>Chatgpt web </a:t>
            </a:r>
            <a:r>
              <a:rPr lang="en-US" dirty="0" err="1"/>
              <a:t>ui</a:t>
            </a:r>
            <a:r>
              <a:rPr lang="en-US" dirty="0"/>
              <a:t> (free and plus version, the plus version allows to use plugins) </a:t>
            </a:r>
          </a:p>
          <a:p>
            <a:pPr lvl="1"/>
            <a:r>
              <a:rPr lang="en-US" dirty="0"/>
              <a:t>Open.ai api (pay per usage)</a:t>
            </a:r>
          </a:p>
          <a:p>
            <a:pPr lvl="1"/>
            <a:r>
              <a:rPr lang="en-US" dirty="0"/>
              <a:t>Auth via api key</a:t>
            </a:r>
          </a:p>
          <a:p>
            <a:r>
              <a:rPr lang="en-US" dirty="0"/>
              <a:t>Azure Open.ai</a:t>
            </a:r>
          </a:p>
          <a:p>
            <a:pPr lvl="1"/>
            <a:r>
              <a:rPr lang="en-US" dirty="0"/>
              <a:t>Added as additional offer in the MS AI ecosystem </a:t>
            </a:r>
          </a:p>
          <a:p>
            <a:pPr lvl="1"/>
            <a:r>
              <a:rPr lang="en-US" dirty="0"/>
              <a:t>Requires submission and approval of a request form </a:t>
            </a:r>
            <a:r>
              <a:rPr lang="en-US" strike="sngStrike" dirty="0"/>
              <a:t>(a separate one for Gpt4 access)</a:t>
            </a:r>
          </a:p>
          <a:p>
            <a:pPr lvl="1"/>
            <a:r>
              <a:rPr lang="en-US" dirty="0"/>
              <a:t>Auth via api key or Azure Ad</a:t>
            </a:r>
          </a:p>
          <a:p>
            <a:pPr lvl="1"/>
            <a:r>
              <a:rPr lang="en-US" dirty="0"/>
              <a:t>Allows network segregation and RBAC on your azure Ai instance</a:t>
            </a:r>
          </a:p>
          <a:p>
            <a:pPr lvl="1"/>
            <a:r>
              <a:rPr lang="en-US" dirty="0"/>
              <a:t>Quotas</a:t>
            </a:r>
          </a:p>
          <a:p>
            <a:pPr lvl="1"/>
            <a:endParaRPr lang="en-US" dirty="0"/>
          </a:p>
          <a:p>
            <a:pPr lvl="1"/>
            <a:endParaRPr lang="en-US" dirty="0"/>
          </a:p>
          <a:p>
            <a:endParaRPr lang="en-US" dirty="0"/>
          </a:p>
        </p:txBody>
      </p:sp>
      <p:sp>
        <p:nvSpPr>
          <p:cNvPr id="3" name="Title 2">
            <a:extLst>
              <a:ext uri="{FF2B5EF4-FFF2-40B4-BE49-F238E27FC236}">
                <a16:creationId xmlns:a16="http://schemas.microsoft.com/office/drawing/2014/main" id="{3F40FB43-F040-C9F8-EF0C-02D9597615C5}"/>
              </a:ext>
            </a:extLst>
          </p:cNvPr>
          <p:cNvSpPr>
            <a:spLocks noGrp="1"/>
          </p:cNvSpPr>
          <p:nvPr>
            <p:ph type="title"/>
          </p:nvPr>
        </p:nvSpPr>
        <p:spPr/>
        <p:txBody>
          <a:bodyPr>
            <a:normAutofit fontScale="90000"/>
          </a:bodyPr>
          <a:lstStyle/>
          <a:p>
            <a:r>
              <a:rPr lang="it-IT" dirty="0"/>
              <a:t>Open.ai vs Azure Open.ai</a:t>
            </a:r>
            <a:endParaRPr lang="en-US" dirty="0"/>
          </a:p>
        </p:txBody>
      </p:sp>
    </p:spTree>
    <p:extLst>
      <p:ext uri="{BB962C8B-B14F-4D97-AF65-F5344CB8AC3E}">
        <p14:creationId xmlns:p14="http://schemas.microsoft.com/office/powerpoint/2010/main" val="79185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7C87E9-B81D-3917-94E1-80E9CF7A4CC7}"/>
              </a:ext>
            </a:extLst>
          </p:cNvPr>
          <p:cNvSpPr>
            <a:spLocks noGrp="1"/>
          </p:cNvSpPr>
          <p:nvPr>
            <p:ph idx="1"/>
          </p:nvPr>
        </p:nvSpPr>
        <p:spPr/>
        <p:txBody>
          <a:bodyPr>
            <a:normAutofit fontScale="92500" lnSpcReduction="10000"/>
          </a:bodyPr>
          <a:lstStyle/>
          <a:p>
            <a:r>
              <a:rPr lang="en-US" dirty="0"/>
              <a:t>Stateless </a:t>
            </a:r>
          </a:p>
          <a:p>
            <a:r>
              <a:rPr lang="en-US" dirty="0"/>
              <a:t>Streaming response supported </a:t>
            </a:r>
          </a:p>
          <a:p>
            <a:r>
              <a:rPr lang="en-US" dirty="0"/>
              <a:t>Message types </a:t>
            </a:r>
          </a:p>
          <a:p>
            <a:pPr lvl="1"/>
            <a:r>
              <a:rPr lang="en-US" i="1" dirty="0"/>
              <a:t>System messages (gives </a:t>
            </a:r>
            <a:br>
              <a:rPr lang="en-US" i="1" dirty="0"/>
            </a:br>
            <a:r>
              <a:rPr lang="en-US" i="1" dirty="0"/>
              <a:t>personality and general </a:t>
            </a:r>
            <a:br>
              <a:rPr lang="en-US" i="1" dirty="0"/>
            </a:br>
            <a:r>
              <a:rPr lang="en-US" i="1" dirty="0"/>
              <a:t>instructions to the chatbot)</a:t>
            </a:r>
          </a:p>
          <a:p>
            <a:pPr lvl="1"/>
            <a:r>
              <a:rPr lang="en-US" i="1" dirty="0"/>
              <a:t>User messages</a:t>
            </a:r>
          </a:p>
          <a:p>
            <a:pPr lvl="1"/>
            <a:r>
              <a:rPr lang="en-US" i="1" dirty="0"/>
              <a:t>Assistant messages </a:t>
            </a:r>
          </a:p>
          <a:p>
            <a:pPr lvl="1"/>
            <a:endParaRPr lang="en-US" i="1" dirty="0"/>
          </a:p>
          <a:p>
            <a:pPr lvl="1"/>
            <a:endParaRPr lang="en-US" i="1" dirty="0"/>
          </a:p>
          <a:p>
            <a:r>
              <a:rPr lang="en-US" dirty="0"/>
              <a:t>Implement raw rest api call </a:t>
            </a:r>
            <a:br>
              <a:rPr lang="en-US" dirty="0"/>
            </a:br>
            <a:r>
              <a:rPr lang="en-US" dirty="0"/>
              <a:t>(swagger doc available) or use </a:t>
            </a:r>
            <a:r>
              <a:rPr lang="en-US" dirty="0" err="1"/>
              <a:t>Sdks</a:t>
            </a:r>
            <a:r>
              <a:rPr lang="en-US" dirty="0"/>
              <a:t> (MS provided and others)</a:t>
            </a:r>
          </a:p>
          <a:p>
            <a:pPr lvl="1"/>
            <a:r>
              <a:rPr lang="en-US" dirty="0"/>
              <a:t>MS </a:t>
            </a:r>
            <a:r>
              <a:rPr lang="en-US" dirty="0" err="1"/>
              <a:t>Sdk</a:t>
            </a:r>
            <a:r>
              <a:rPr lang="en-US" dirty="0"/>
              <a:t> works both with open.ai and Azure open.ai</a:t>
            </a:r>
          </a:p>
          <a:p>
            <a:endParaRPr lang="en-US" dirty="0"/>
          </a:p>
          <a:p>
            <a:pPr lvl="1"/>
            <a:endParaRPr lang="en-US" i="1" dirty="0"/>
          </a:p>
          <a:p>
            <a:pPr lvl="1"/>
            <a:endParaRPr lang="en-US" i="1" dirty="0"/>
          </a:p>
        </p:txBody>
      </p:sp>
      <p:sp>
        <p:nvSpPr>
          <p:cNvPr id="3" name="Title 2">
            <a:extLst>
              <a:ext uri="{FF2B5EF4-FFF2-40B4-BE49-F238E27FC236}">
                <a16:creationId xmlns:a16="http://schemas.microsoft.com/office/drawing/2014/main" id="{BF85C4BA-9138-F0A7-3786-CB2048E0E517}"/>
              </a:ext>
            </a:extLst>
          </p:cNvPr>
          <p:cNvSpPr>
            <a:spLocks noGrp="1"/>
          </p:cNvSpPr>
          <p:nvPr>
            <p:ph type="title"/>
          </p:nvPr>
        </p:nvSpPr>
        <p:spPr/>
        <p:txBody>
          <a:bodyPr>
            <a:normAutofit fontScale="90000"/>
          </a:bodyPr>
          <a:lstStyle/>
          <a:p>
            <a:r>
              <a:rPr lang="en-US" dirty="0"/>
              <a:t>Chat-completion api endpoint</a:t>
            </a:r>
          </a:p>
        </p:txBody>
      </p:sp>
      <p:sp>
        <p:nvSpPr>
          <p:cNvPr id="5" name="TextBox 4">
            <a:extLst>
              <a:ext uri="{FF2B5EF4-FFF2-40B4-BE49-F238E27FC236}">
                <a16:creationId xmlns:a16="http://schemas.microsoft.com/office/drawing/2014/main" id="{F4B05E10-6130-0414-5F44-5976A412F396}"/>
              </a:ext>
            </a:extLst>
          </p:cNvPr>
          <p:cNvSpPr txBox="1"/>
          <p:nvPr/>
        </p:nvSpPr>
        <p:spPr>
          <a:xfrm>
            <a:off x="5489734" y="1859339"/>
            <a:ext cx="6508977" cy="3139321"/>
          </a:xfrm>
          <a:prstGeom prst="rect">
            <a:avLst/>
          </a:prstGeom>
          <a:noFill/>
          <a:ln w="12700">
            <a:solidFill>
              <a:schemeClr val="tx1"/>
            </a:solidFill>
          </a:ln>
        </p:spPr>
        <p:txBody>
          <a:bodyPr wrap="square">
            <a:spAutoFit/>
          </a:bodyPr>
          <a:lstStyle/>
          <a:p>
            <a:r>
              <a:rPr lang="en-US" sz="1800" b="1" dirty="0"/>
              <a:t>Input:</a:t>
            </a:r>
            <a:r>
              <a:rPr lang="en-US" sz="1800" dirty="0"/>
              <a:t> {"messages":     [</a:t>
            </a:r>
          </a:p>
          <a:p>
            <a:r>
              <a:rPr lang="en-US" sz="1800" dirty="0"/>
              <a:t>        {"role": "</a:t>
            </a:r>
            <a:r>
              <a:rPr lang="en-US" sz="1800" b="1" dirty="0"/>
              <a:t>system</a:t>
            </a:r>
            <a:r>
              <a:rPr lang="en-US" sz="1800" dirty="0"/>
              <a:t>", "content": "</a:t>
            </a:r>
            <a:r>
              <a:rPr lang="en-US" sz="1800" i="1" dirty="0"/>
              <a:t>provide short and concise replies to user questions</a:t>
            </a:r>
            <a:r>
              <a:rPr lang="en-US" sz="1800" dirty="0"/>
              <a:t>"}</a:t>
            </a:r>
          </a:p>
          <a:p>
            <a:r>
              <a:rPr lang="en-US" sz="1800" dirty="0"/>
              <a:t>        {"role": "</a:t>
            </a:r>
            <a:r>
              <a:rPr lang="en-US" sz="1800" b="1" dirty="0"/>
              <a:t>user</a:t>
            </a:r>
            <a:r>
              <a:rPr lang="en-US" sz="1800" dirty="0"/>
              <a:t>", "content": "</a:t>
            </a:r>
            <a:r>
              <a:rPr lang="en-US" sz="1800" i="1" dirty="0"/>
              <a:t>Who won second world war?</a:t>
            </a:r>
            <a:r>
              <a:rPr lang="en-US" sz="1800" dirty="0"/>
              <a:t>"}</a:t>
            </a:r>
          </a:p>
          <a:p>
            <a:r>
              <a:rPr lang="en-US" sz="1800" dirty="0"/>
              <a:t>   ]</a:t>
            </a:r>
          </a:p>
          <a:p>
            <a:r>
              <a:rPr lang="en-US" dirty="0"/>
              <a:t>…</a:t>
            </a:r>
            <a:endParaRPr lang="en-US" sz="1800" dirty="0"/>
          </a:p>
          <a:p>
            <a:r>
              <a:rPr lang="en-US" sz="1800" dirty="0"/>
              <a:t>}</a:t>
            </a:r>
          </a:p>
          <a:p>
            <a:r>
              <a:rPr lang="en-US" sz="1800" b="1" dirty="0"/>
              <a:t>Output</a:t>
            </a:r>
            <a:r>
              <a:rPr lang="en-US" sz="1800" dirty="0"/>
              <a:t>: {"message": {</a:t>
            </a:r>
          </a:p>
          <a:p>
            <a:r>
              <a:rPr lang="en-US" sz="1800" dirty="0"/>
              <a:t>                "role": "</a:t>
            </a:r>
            <a:r>
              <a:rPr lang="en-US" sz="1800" b="1" dirty="0"/>
              <a:t>assistant</a:t>
            </a:r>
            <a:r>
              <a:rPr lang="en-US" sz="1800" dirty="0"/>
              <a:t>",</a:t>
            </a:r>
          </a:p>
          <a:p>
            <a:r>
              <a:rPr lang="en-US" sz="1800" b="1" dirty="0"/>
              <a:t>                "</a:t>
            </a:r>
            <a:r>
              <a:rPr lang="en-US" sz="1800" dirty="0"/>
              <a:t>content</a:t>
            </a:r>
            <a:r>
              <a:rPr lang="en-US" sz="1800" b="1" dirty="0"/>
              <a:t>": "</a:t>
            </a:r>
            <a:r>
              <a:rPr lang="en-US" sz="1800" i="1" dirty="0"/>
              <a:t>The Allied Powers, led by the United States ..</a:t>
            </a:r>
            <a:r>
              <a:rPr lang="en-US" sz="1800" b="1" dirty="0"/>
              <a:t>"</a:t>
            </a:r>
          </a:p>
          <a:p>
            <a:r>
              <a:rPr lang="en-US" sz="1800" dirty="0"/>
              <a:t>}</a:t>
            </a:r>
          </a:p>
        </p:txBody>
      </p:sp>
    </p:spTree>
    <p:extLst>
      <p:ext uri="{BB962C8B-B14F-4D97-AF65-F5344CB8AC3E}">
        <p14:creationId xmlns:p14="http://schemas.microsoft.com/office/powerpoint/2010/main" val="223879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95DFD2-7817-7322-8961-DF3F770DC6A0}"/>
              </a:ext>
            </a:extLst>
          </p:cNvPr>
          <p:cNvSpPr>
            <a:spLocks noGrp="1"/>
          </p:cNvSpPr>
          <p:nvPr>
            <p:ph idx="1"/>
          </p:nvPr>
        </p:nvSpPr>
        <p:spPr/>
        <p:txBody>
          <a:bodyPr/>
          <a:lstStyle/>
          <a:p>
            <a:pPr algn="r"/>
            <a:endParaRPr lang="en-US" dirty="0"/>
          </a:p>
          <a:p>
            <a:pPr algn="r"/>
            <a:endParaRPr lang="en-US" dirty="0"/>
          </a:p>
          <a:p>
            <a:pPr algn="r"/>
            <a:r>
              <a:rPr lang="en-US" dirty="0"/>
              <a:t>0 to 2</a:t>
            </a:r>
          </a:p>
          <a:p>
            <a:pPr lvl="1" algn="r"/>
            <a:r>
              <a:rPr lang="en-US" dirty="0"/>
              <a:t>0 more deterministic (but not totally)</a:t>
            </a:r>
          </a:p>
          <a:p>
            <a:pPr lvl="1" algn="r"/>
            <a:r>
              <a:rPr lang="en-US" dirty="0"/>
              <a:t>higher level of temperature : more creative (random)</a:t>
            </a:r>
          </a:p>
          <a:p>
            <a:endParaRPr lang="en-US" dirty="0"/>
          </a:p>
        </p:txBody>
      </p:sp>
      <p:sp>
        <p:nvSpPr>
          <p:cNvPr id="3" name="Title 2">
            <a:extLst>
              <a:ext uri="{FF2B5EF4-FFF2-40B4-BE49-F238E27FC236}">
                <a16:creationId xmlns:a16="http://schemas.microsoft.com/office/drawing/2014/main" id="{E8C403FD-69A5-13EF-0697-E4E5F4EF2ABC}"/>
              </a:ext>
            </a:extLst>
          </p:cNvPr>
          <p:cNvSpPr>
            <a:spLocks noGrp="1"/>
          </p:cNvSpPr>
          <p:nvPr>
            <p:ph type="title"/>
          </p:nvPr>
        </p:nvSpPr>
        <p:spPr/>
        <p:txBody>
          <a:bodyPr>
            <a:normAutofit fontScale="90000"/>
          </a:bodyPr>
          <a:lstStyle/>
          <a:p>
            <a:r>
              <a:rPr lang="en-US" dirty="0"/>
              <a:t>Temperature</a:t>
            </a:r>
          </a:p>
        </p:txBody>
      </p:sp>
      <p:pic>
        <p:nvPicPr>
          <p:cNvPr id="4" name="Picture 3" descr="A screenshot of a chat&#10;&#10;Description automatically generated with medium confidence">
            <a:extLst>
              <a:ext uri="{FF2B5EF4-FFF2-40B4-BE49-F238E27FC236}">
                <a16:creationId xmlns:a16="http://schemas.microsoft.com/office/drawing/2014/main" id="{A9077FCC-21AC-B1D7-C721-4C57F08D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289" y="1314157"/>
            <a:ext cx="2588731" cy="5465098"/>
          </a:xfrm>
          <a:prstGeom prst="rect">
            <a:avLst/>
          </a:prstGeom>
        </p:spPr>
      </p:pic>
    </p:spTree>
    <p:extLst>
      <p:ext uri="{BB962C8B-B14F-4D97-AF65-F5344CB8AC3E}">
        <p14:creationId xmlns:p14="http://schemas.microsoft.com/office/powerpoint/2010/main" val="429335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62D9-E05B-4D35-5ABE-79B20FCB535D}"/>
              </a:ext>
            </a:extLst>
          </p:cNvPr>
          <p:cNvSpPr>
            <a:spLocks noGrp="1"/>
          </p:cNvSpPr>
          <p:nvPr>
            <p:ph idx="1"/>
          </p:nvPr>
        </p:nvSpPr>
        <p:spPr/>
        <p:txBody>
          <a:bodyPr/>
          <a:lstStyle/>
          <a:p>
            <a:r>
              <a:rPr lang="en-US" dirty="0"/>
              <a:t>Chat-completion api is stateless (but looks like news are coming about it)</a:t>
            </a:r>
          </a:p>
          <a:p>
            <a:pPr lvl="1"/>
            <a:r>
              <a:rPr lang="en-US" dirty="0"/>
              <a:t>You need to provide as input the previous conversation history</a:t>
            </a:r>
          </a:p>
          <a:p>
            <a:endParaRPr lang="en-US" dirty="0"/>
          </a:p>
        </p:txBody>
      </p:sp>
      <p:sp>
        <p:nvSpPr>
          <p:cNvPr id="3" name="Title 2">
            <a:extLst>
              <a:ext uri="{FF2B5EF4-FFF2-40B4-BE49-F238E27FC236}">
                <a16:creationId xmlns:a16="http://schemas.microsoft.com/office/drawing/2014/main" id="{C9AA699F-59BA-40F9-05A2-2944FA58D64A}"/>
              </a:ext>
            </a:extLst>
          </p:cNvPr>
          <p:cNvSpPr>
            <a:spLocks noGrp="1"/>
          </p:cNvSpPr>
          <p:nvPr>
            <p:ph type="title"/>
          </p:nvPr>
        </p:nvSpPr>
        <p:spPr/>
        <p:txBody>
          <a:bodyPr>
            <a:normAutofit fontScale="90000"/>
          </a:bodyPr>
          <a:lstStyle/>
          <a:p>
            <a:r>
              <a:rPr lang="en-US" dirty="0"/>
              <a:t>Conversation history management</a:t>
            </a:r>
          </a:p>
        </p:txBody>
      </p:sp>
      <p:sp>
        <p:nvSpPr>
          <p:cNvPr id="4" name="TextBox 3">
            <a:extLst>
              <a:ext uri="{FF2B5EF4-FFF2-40B4-BE49-F238E27FC236}">
                <a16:creationId xmlns:a16="http://schemas.microsoft.com/office/drawing/2014/main" id="{543268EE-B455-CA3A-898E-13D799EBDFA6}"/>
              </a:ext>
            </a:extLst>
          </p:cNvPr>
          <p:cNvSpPr txBox="1"/>
          <p:nvPr/>
        </p:nvSpPr>
        <p:spPr>
          <a:xfrm>
            <a:off x="1010370" y="2250898"/>
            <a:ext cx="9154485" cy="4031873"/>
          </a:xfrm>
          <a:prstGeom prst="rect">
            <a:avLst/>
          </a:prstGeom>
          <a:noFill/>
          <a:ln w="12700">
            <a:solidFill>
              <a:schemeClr val="tx1"/>
            </a:solidFill>
          </a:ln>
        </p:spPr>
        <p:txBody>
          <a:bodyPr wrap="square" rtlCol="0">
            <a:spAutoFit/>
          </a:bodyPr>
          <a:lstStyle/>
          <a:p>
            <a:r>
              <a:rPr lang="en-US" sz="1600" b="1" dirty="0"/>
              <a:t>Q1</a:t>
            </a:r>
            <a:r>
              <a:rPr lang="en-US" sz="1600" dirty="0"/>
              <a:t>: {"messages":     [</a:t>
            </a:r>
          </a:p>
          <a:p>
            <a:r>
              <a:rPr lang="en-US" sz="1600" dirty="0"/>
              <a:t>        {"role": "user", "content": "Who won second world war?"}</a:t>
            </a:r>
          </a:p>
          <a:p>
            <a:r>
              <a:rPr lang="en-US" sz="1600" dirty="0"/>
              <a:t>   ]</a:t>
            </a:r>
          </a:p>
          <a:p>
            <a:r>
              <a:rPr lang="en-US" sz="1600" dirty="0"/>
              <a:t>}</a:t>
            </a:r>
          </a:p>
          <a:p>
            <a:r>
              <a:rPr lang="en-US" sz="1600" b="1" dirty="0"/>
              <a:t>A1</a:t>
            </a:r>
            <a:r>
              <a:rPr lang="en-US" sz="1600" dirty="0"/>
              <a:t>: {"message": {</a:t>
            </a:r>
          </a:p>
          <a:p>
            <a:r>
              <a:rPr lang="en-US" sz="1600" dirty="0"/>
              <a:t>                "role": "assistant",</a:t>
            </a:r>
          </a:p>
          <a:p>
            <a:r>
              <a:rPr lang="en-US" sz="1600" b="1" dirty="0"/>
              <a:t>                "content": "The Allied Powers, led by the United States .."</a:t>
            </a:r>
          </a:p>
          <a:p>
            <a:r>
              <a:rPr lang="en-US" sz="1600" dirty="0"/>
              <a:t>            }</a:t>
            </a:r>
          </a:p>
          <a:p>
            <a:r>
              <a:rPr lang="en-US" sz="1600" dirty="0"/>
              <a:t>}</a:t>
            </a:r>
          </a:p>
          <a:p>
            <a:r>
              <a:rPr lang="en-US" sz="1600" dirty="0"/>
              <a:t>-----------------------------------------------</a:t>
            </a:r>
          </a:p>
          <a:p>
            <a:r>
              <a:rPr lang="en-US" sz="1600" b="1" dirty="0"/>
              <a:t>Q2</a:t>
            </a:r>
            <a:r>
              <a:rPr lang="en-US" sz="1600" dirty="0"/>
              <a:t>: {"messages":    [</a:t>
            </a:r>
          </a:p>
          <a:p>
            <a:r>
              <a:rPr lang="en-US" sz="1600" b="1" dirty="0">
                <a:solidFill>
                  <a:srgbClr val="FF0000"/>
                </a:solidFill>
              </a:rPr>
              <a:t>      {"role": "user", "content": "Who won second world war?"},</a:t>
            </a:r>
          </a:p>
          <a:p>
            <a:r>
              <a:rPr lang="en-US" sz="1600" b="1" dirty="0">
                <a:solidFill>
                  <a:srgbClr val="FF0000"/>
                </a:solidFill>
              </a:rPr>
              <a:t>      { "role": "assistant", "content": "The Allied Powers, led by the United States .." },</a:t>
            </a:r>
          </a:p>
          <a:p>
            <a:r>
              <a:rPr lang="en-US" sz="1600" dirty="0"/>
              <a:t>      {"role": "user", "content": "and who lost it ?"}</a:t>
            </a:r>
          </a:p>
          <a:p>
            <a:r>
              <a:rPr lang="en-US" sz="1600" dirty="0"/>
              <a:t>   ]</a:t>
            </a:r>
            <a:br>
              <a:rPr lang="en-US" sz="1600" dirty="0"/>
            </a:br>
            <a:r>
              <a:rPr lang="en-US" sz="1600" dirty="0"/>
              <a:t>}</a:t>
            </a:r>
          </a:p>
        </p:txBody>
      </p:sp>
    </p:spTree>
    <p:extLst>
      <p:ext uri="{BB962C8B-B14F-4D97-AF65-F5344CB8AC3E}">
        <p14:creationId xmlns:p14="http://schemas.microsoft.com/office/powerpoint/2010/main" val="21903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3AD5A8-6C74-3FBF-073D-0FBD29A65A38}"/>
              </a:ext>
            </a:extLst>
          </p:cNvPr>
          <p:cNvSpPr>
            <a:spLocks noGrp="1"/>
          </p:cNvSpPr>
          <p:nvPr>
            <p:ph type="title"/>
          </p:nvPr>
        </p:nvSpPr>
        <p:spPr/>
        <p:txBody>
          <a:bodyPr>
            <a:normAutofit fontScale="90000"/>
          </a:bodyPr>
          <a:lstStyle/>
          <a:p>
            <a:r>
              <a:rPr lang="en-US" dirty="0"/>
              <a:t>Chatbot Application layout</a:t>
            </a:r>
          </a:p>
        </p:txBody>
      </p:sp>
      <p:sp>
        <p:nvSpPr>
          <p:cNvPr id="4" name="Rectangle 3">
            <a:extLst>
              <a:ext uri="{FF2B5EF4-FFF2-40B4-BE49-F238E27FC236}">
                <a16:creationId xmlns:a16="http://schemas.microsoft.com/office/drawing/2014/main" id="{5CC477F6-CA40-B7EC-6882-DF7CC6E5FE2A}"/>
              </a:ext>
            </a:extLst>
          </p:cNvPr>
          <p:cNvSpPr/>
          <p:nvPr/>
        </p:nvSpPr>
        <p:spPr>
          <a:xfrm>
            <a:off x="763398" y="2695187"/>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A2B07-40D4-4605-3151-E70807F56155}"/>
              </a:ext>
            </a:extLst>
          </p:cNvPr>
          <p:cNvSpPr/>
          <p:nvPr/>
        </p:nvSpPr>
        <p:spPr>
          <a:xfrm>
            <a:off x="1863754" y="2695187"/>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52302A97-D9B3-C527-8114-D874C823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884245"/>
            <a:ext cx="1622965" cy="1622965"/>
          </a:xfrm>
          <a:prstGeom prst="rect">
            <a:avLst/>
          </a:prstGeom>
        </p:spPr>
      </p:pic>
      <p:sp>
        <p:nvSpPr>
          <p:cNvPr id="7" name="TextBox 6">
            <a:extLst>
              <a:ext uri="{FF2B5EF4-FFF2-40B4-BE49-F238E27FC236}">
                <a16:creationId xmlns:a16="http://schemas.microsoft.com/office/drawing/2014/main" id="{F1DF3A1F-FBB8-6F3B-6D76-A6E1DE0E2765}"/>
              </a:ext>
            </a:extLst>
          </p:cNvPr>
          <p:cNvSpPr txBox="1"/>
          <p:nvPr/>
        </p:nvSpPr>
        <p:spPr>
          <a:xfrm>
            <a:off x="4028980" y="1915922"/>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8" name="Straight Arrow Connector 7">
            <a:extLst>
              <a:ext uri="{FF2B5EF4-FFF2-40B4-BE49-F238E27FC236}">
                <a16:creationId xmlns:a16="http://schemas.microsoft.com/office/drawing/2014/main" id="{0B414B26-0DF2-931F-1309-6466BD26DBDF}"/>
              </a:ext>
            </a:extLst>
          </p:cNvPr>
          <p:cNvCxnSpPr>
            <a:cxnSpLocks/>
          </p:cNvCxnSpPr>
          <p:nvPr/>
        </p:nvCxnSpPr>
        <p:spPr>
          <a:xfrm>
            <a:off x="2167156" y="3802534"/>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9C94CB-360A-1998-1F02-FE7CAFC23954}"/>
              </a:ext>
            </a:extLst>
          </p:cNvPr>
          <p:cNvCxnSpPr>
            <a:cxnSpLocks/>
          </p:cNvCxnSpPr>
          <p:nvPr/>
        </p:nvCxnSpPr>
        <p:spPr>
          <a:xfrm>
            <a:off x="2123605" y="3954934"/>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DF097896-0BF5-EB78-ADC7-B16D2F8DFD27}"/>
              </a:ext>
            </a:extLst>
          </p:cNvPr>
          <p:cNvSpPr/>
          <p:nvPr/>
        </p:nvSpPr>
        <p:spPr>
          <a:xfrm>
            <a:off x="4544008" y="356901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a:t>
            </a:r>
          </a:p>
        </p:txBody>
      </p:sp>
      <p:sp>
        <p:nvSpPr>
          <p:cNvPr id="11" name="Callout: Line 10">
            <a:extLst>
              <a:ext uri="{FF2B5EF4-FFF2-40B4-BE49-F238E27FC236}">
                <a16:creationId xmlns:a16="http://schemas.microsoft.com/office/drawing/2014/main" id="{A3FA5E79-9E99-5DB0-AC12-2B82A9855637}"/>
              </a:ext>
            </a:extLst>
          </p:cNvPr>
          <p:cNvSpPr/>
          <p:nvPr/>
        </p:nvSpPr>
        <p:spPr>
          <a:xfrm>
            <a:off x="4201279" y="5453909"/>
            <a:ext cx="2920482" cy="612648"/>
          </a:xfrm>
          <a:prstGeom prst="borderCallout1">
            <a:avLst>
              <a:gd name="adj1" fmla="val 18750"/>
              <a:gd name="adj2" fmla="val -8333"/>
              <a:gd name="adj3" fmla="val -202401"/>
              <a:gd name="adj4" fmla="val 1405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2" name="Flowchart: Magnetic Disk 11">
            <a:extLst>
              <a:ext uri="{FF2B5EF4-FFF2-40B4-BE49-F238E27FC236}">
                <a16:creationId xmlns:a16="http://schemas.microsoft.com/office/drawing/2014/main" id="{CABBE674-C5AE-360B-D1D2-2DEFC47BC0F0}"/>
              </a:ext>
            </a:extLst>
          </p:cNvPr>
          <p:cNvSpPr/>
          <p:nvPr/>
        </p:nvSpPr>
        <p:spPr>
          <a:xfrm>
            <a:off x="3039855" y="551729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B90EDA-2889-467D-A333-F24C6CD6898D}"/>
              </a:ext>
            </a:extLst>
          </p:cNvPr>
          <p:cNvSpPr txBox="1"/>
          <p:nvPr/>
        </p:nvSpPr>
        <p:spPr>
          <a:xfrm>
            <a:off x="252026" y="1915922"/>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15" name="TextBox 14">
            <a:extLst>
              <a:ext uri="{FF2B5EF4-FFF2-40B4-BE49-F238E27FC236}">
                <a16:creationId xmlns:a16="http://schemas.microsoft.com/office/drawing/2014/main" id="{4B56F5F7-4F07-251C-B13D-D2761DBF4D1A}"/>
              </a:ext>
            </a:extLst>
          </p:cNvPr>
          <p:cNvSpPr txBox="1"/>
          <p:nvPr/>
        </p:nvSpPr>
        <p:spPr>
          <a:xfrm>
            <a:off x="763398" y="5638950"/>
            <a:ext cx="958917" cy="369332"/>
          </a:xfrm>
          <a:prstGeom prst="rect">
            <a:avLst/>
          </a:prstGeom>
          <a:noFill/>
        </p:spPr>
        <p:txBody>
          <a:bodyPr wrap="none" rtlCol="0">
            <a:spAutoFit/>
          </a:bodyPr>
          <a:lstStyle/>
          <a:p>
            <a:r>
              <a:rPr lang="en-US" dirty="0"/>
              <a:t>DEMO 1</a:t>
            </a:r>
          </a:p>
        </p:txBody>
      </p:sp>
      <p:sp>
        <p:nvSpPr>
          <p:cNvPr id="2" name="Flowchart: Connector 1">
            <a:extLst>
              <a:ext uri="{FF2B5EF4-FFF2-40B4-BE49-F238E27FC236}">
                <a16:creationId xmlns:a16="http://schemas.microsoft.com/office/drawing/2014/main" id="{8987E885-F40C-54FA-688A-3067DA980519}"/>
              </a:ext>
            </a:extLst>
          </p:cNvPr>
          <p:cNvSpPr/>
          <p:nvPr/>
        </p:nvSpPr>
        <p:spPr>
          <a:xfrm>
            <a:off x="8113252" y="3562830"/>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a:t>
            </a:r>
          </a:p>
        </p:txBody>
      </p:sp>
      <p:sp>
        <p:nvSpPr>
          <p:cNvPr id="13" name="Callout: Line 12">
            <a:extLst>
              <a:ext uri="{FF2B5EF4-FFF2-40B4-BE49-F238E27FC236}">
                <a16:creationId xmlns:a16="http://schemas.microsoft.com/office/drawing/2014/main" id="{AF76C457-178C-6B64-8C82-B09206EA64C2}"/>
              </a:ext>
            </a:extLst>
          </p:cNvPr>
          <p:cNvSpPr/>
          <p:nvPr/>
        </p:nvSpPr>
        <p:spPr>
          <a:xfrm>
            <a:off x="7315485" y="5334965"/>
            <a:ext cx="2920482" cy="612648"/>
          </a:xfrm>
          <a:prstGeom prst="borderCallout1">
            <a:avLst>
              <a:gd name="adj1" fmla="val -839"/>
              <a:gd name="adj2" fmla="val 41582"/>
              <a:gd name="adj3" fmla="val -174419"/>
              <a:gd name="adj4" fmla="val 3760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953759949"/>
      </p:ext>
    </p:extLst>
  </p:cSld>
  <p:clrMapOvr>
    <a:masterClrMapping/>
  </p:clrMapOvr>
</p:sld>
</file>

<file path=ppt/theme/theme1.xml><?xml version="1.0" encoding="utf-8"?>
<a:theme xmlns:a="http://schemas.openxmlformats.org/drawingml/2006/main" name="4_Tema di Office">
  <a:themeElements>
    <a:clrScheme name="Torino">
      <a:dk1>
        <a:sysClr val="windowText" lastClr="000000"/>
      </a:dk1>
      <a:lt1>
        <a:sysClr val="window" lastClr="FFFFFF"/>
      </a:lt1>
      <a:dk2>
        <a:srgbClr val="44546A"/>
      </a:dk2>
      <a:lt2>
        <a:srgbClr val="E7E6E6"/>
      </a:lt2>
      <a:accent1>
        <a:srgbClr val="EFD48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d38f7c5-8395-4346-97e3-960b3861d380}" enabled="1" method="Privileged" siteId="{088e9b00-ffd0-458e-bfa1-acf4c596d3cb}" contentBits="2"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716</TotalTime>
  <Words>2517</Words>
  <Application>Microsoft Office PowerPoint</Application>
  <PresentationFormat>Widescreen</PresentationFormat>
  <Paragraphs>271</Paragraphs>
  <Slides>34</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34</vt:i4>
      </vt:variant>
    </vt:vector>
  </HeadingPairs>
  <TitlesOfParts>
    <vt:vector size="42" baseType="lpstr">
      <vt:lpstr>Arial</vt:lpstr>
      <vt:lpstr>Calibri</vt:lpstr>
      <vt:lpstr>Calibri Light</vt:lpstr>
      <vt:lpstr>Segoe UI</vt:lpstr>
      <vt:lpstr>4_Tema di Office</vt:lpstr>
      <vt:lpstr>3_Tema di Office</vt:lpstr>
      <vt:lpstr>2_Tema di Office</vt:lpstr>
      <vt:lpstr>Personalizza struttura</vt:lpstr>
      <vt:lpstr>Build your domain expert chatbot using  azure open.ai and c# (R.A.G.)</vt:lpstr>
      <vt:lpstr>rifrasando ..</vt:lpstr>
      <vt:lpstr>November 30, 2022</vt:lpstr>
      <vt:lpstr>OpenAI GPT history</vt:lpstr>
      <vt:lpstr>Open.ai vs Azure Open.ai</vt:lpstr>
      <vt:lpstr>Chat-completion api endpoint</vt:lpstr>
      <vt:lpstr>Temperature</vt:lpstr>
      <vt:lpstr>Conversation history management</vt:lpstr>
      <vt:lpstr>Chatbot Application layout</vt:lpstr>
      <vt:lpstr>PowerPoint Presentation</vt:lpstr>
      <vt:lpstr>Provide context with the question</vt:lpstr>
      <vt:lpstr>PowerPoint Presentation</vt:lpstr>
      <vt:lpstr>Tokens</vt:lpstr>
      <vt:lpstr>Chatbot on your data</vt:lpstr>
      <vt:lpstr>What "the hell" are embeddings ?</vt:lpstr>
      <vt:lpstr>Embedding "similarity"</vt:lpstr>
      <vt:lpstr>Cosine similarity</vt:lpstr>
      <vt:lpstr>PowerPoint Presentation</vt:lpstr>
      <vt:lpstr>Note on Cosine proximity</vt:lpstr>
      <vt:lpstr>How can embeddings can help me then?</vt:lpstr>
      <vt:lpstr>How can embeddings can help me then?</vt:lpstr>
      <vt:lpstr>About Embeddings &amp; documents storage and cosine proximity calculations</vt:lpstr>
      <vt:lpstr>Application layout</vt:lpstr>
      <vt:lpstr>System message for chatbot</vt:lpstr>
      <vt:lpstr>PowerPoint Presentation</vt:lpstr>
      <vt:lpstr>Multilanguage support</vt:lpstr>
      <vt:lpstr>Application layout</vt:lpstr>
      <vt:lpstr>Keep input token count under control</vt:lpstr>
      <vt:lpstr>Talk and Hear with your chatbot</vt:lpstr>
      <vt:lpstr>Ad-hoc or out of the shelf solution, or in between (MS Semantic Kernel)</vt:lpstr>
      <vt:lpstr>Ad-hoc or out of the shelf solution, or in between (MS Semantic Kernel)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Congiu Luca</dc:creator>
  <cp:lastModifiedBy>Enrico Sabbadin (MSC Technology Italia)</cp:lastModifiedBy>
  <cp:revision>59</cp:revision>
  <dcterms:created xsi:type="dcterms:W3CDTF">2019-05-12T19:24:58Z</dcterms:created>
  <dcterms:modified xsi:type="dcterms:W3CDTF">2023-10-14T13:00:47Z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4_Tema di Office:9\3_Tema di Office:7\2_Tema di Office:8\Personalizza struttura:3</vt:lpwstr>
  </property>
  <property fmtid="{D5CDD505-2E9C-101B-9397-08002B2CF9AE}" pid="3" name="ClassificationContentMarkingFooterText">
    <vt:lpwstr>Sensitivity: Public</vt:lpwstr>
  </property>
</Properties>
</file>