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06F5-75FD-49D2-AA27-0AFF2087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2F588-42A4-456D-BFB2-4CE9253A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D5E2-BB2D-4DD8-BC04-7C358CA9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6C8A-1CD3-445B-9ED0-7D678B6D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B6DE-DBF7-48E5-82DC-2F526472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FD6-C0A2-40E5-9A8F-088555C8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3F50-3072-425A-8EA7-0162C6FA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847E-305B-420B-8CD8-7746A9A1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9A9F-CD5A-4F25-BC10-C4D3C9D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98D6-2B6D-405E-8800-407026FA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5550F-7152-4AB9-9BFD-C4EBF806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6D52-2F46-4D7D-B011-26BFB9B8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D3D9-7EFE-4690-865B-5429214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2A7F-DF60-4710-9A9B-5DA8217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17DF-C822-4611-A41B-3953681E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7E0-2CF4-47C4-BAB7-0B57821F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49AC-3935-48C3-AB31-300C0B62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61AA-800B-4D04-8C4F-057420C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5383-94AC-4FCF-8FE0-C890D068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C722-B40D-4E9D-A98E-AF22D21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B44-A862-44D8-BE22-3DC92DF6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E92C-EFA9-4DBD-A046-AD82CA3F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9222-0B6A-4DA2-99A0-6CFBAB76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D94-4A87-49EC-A541-9E51C4B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8C67-5F8E-4023-8152-D6944CD4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6D9-43C8-4A20-8822-0F4C0038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09E5-40AF-47A0-B3A0-4C2D9C64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E004-66F1-4461-89F2-B46B1DFA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F7D0-717C-482E-B542-A37864F6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B4A1-B085-4FAB-86F2-5F570F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79B63-CE5C-4CE0-97C5-A92EB6D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D892-8FD3-4ED3-A3AB-D23C063F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74C5-7454-49CC-9242-D13B75FC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D153-B0E3-4D6B-8EAC-ECA8C1A9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1BE86-87C9-4FE1-9A94-9F5264617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45C7-2449-49CE-ACE9-0E1D3DA1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67379-48EC-446B-BD00-DE44137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1BDC8-E58C-46C9-9CEC-7758E2ED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2CD0-C420-4AE6-961C-4DA661F9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D5E7-80D6-4B1D-B0D7-7F1F6E35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3499-4061-4BA6-948B-3BCD9972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38C57-1227-48C4-803E-6BA91670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3B80E-A0DA-442C-8D83-D28CDE11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1849-FA48-4999-B0A7-414167CB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2C70F-F1C9-4238-B070-76FDDCA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E00B-D4BE-4F89-8941-4508EEF0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15E2-D27A-4BD5-8F80-63739F5F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73B5-4AFA-4D9D-A123-A02C5CCF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1CED-413D-49CC-85E3-D4DA964C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E244-257D-4D77-8BB2-94DDB59C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41EE-E5AD-4033-AC10-4462B19D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DD94-3197-4068-9427-0BCF224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8E36-8E6C-45B0-8041-BF3E37D2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6C12-18A4-44BA-8299-4BF234A5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F874-120E-4915-BB10-4CEC1753B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31A8-FA32-43F4-B974-4BBDF956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B4A3A-4ECD-408D-BBFF-156CEB29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7418-72EB-4362-A200-F80949B9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35886-56E1-48AF-9A1C-EF833192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928D-AC84-4163-8390-43064FD9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8DCE-B857-4D88-B641-5BED68D3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DEE3-8870-47F7-A55D-687F38F9E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06A6-0622-444B-B275-C24AB1695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2755D-1AD8-4F2D-B531-B53F8B2AED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91925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E8F-02C5-4290-B537-4AB9F5699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Azure app configuration and Azure key vault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B60F-8DCD-4F34-874E-CDE868106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874A-B502-4D52-B0D9-35FD9A18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598D-6D17-47F0-8A66-8059A267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App configuration basics</a:t>
            </a:r>
          </a:p>
          <a:p>
            <a:r>
              <a:rPr lang="it-IT" dirty="0"/>
              <a:t>App configuration </a:t>
            </a:r>
            <a:r>
              <a:rPr lang="en-US" dirty="0"/>
              <a:t>authentication / authorization</a:t>
            </a:r>
          </a:p>
          <a:p>
            <a:r>
              <a:rPr lang="en-US" dirty="0"/>
              <a:t>Azure App Configuration as .NET configuration provider</a:t>
            </a:r>
          </a:p>
          <a:p>
            <a:endParaRPr lang="en-US" dirty="0"/>
          </a:p>
          <a:p>
            <a:r>
              <a:rPr lang="en-US" dirty="0"/>
              <a:t>Azure Key Vault (AKV) Basics</a:t>
            </a:r>
          </a:p>
          <a:p>
            <a:r>
              <a:rPr lang="en-US" dirty="0"/>
              <a:t>AKV authentication / authorization</a:t>
            </a:r>
          </a:p>
          <a:p>
            <a:r>
              <a:rPr lang="en-US" dirty="0"/>
              <a:t>AKV Secrets as .NET configuration provider</a:t>
            </a:r>
          </a:p>
          <a:p>
            <a:r>
              <a:rPr lang="en-US" dirty="0"/>
              <a:t>AKV references in Azure app configuration .NET configuration provider</a:t>
            </a:r>
          </a:p>
          <a:p>
            <a:r>
              <a:rPr lang="en-US" dirty="0"/>
              <a:t>Integration in Azure DevOps pipelines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CC72-6476-4D72-841B-E4A43889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280B-09EA-437A-889F-11711AA3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Paas service to store key values pairs to centralize settings and feature flags</a:t>
            </a:r>
          </a:p>
          <a:p>
            <a:pPr lvl="1"/>
            <a:r>
              <a:rPr lang="it-IT" dirty="0"/>
              <a:t>Internal flat structure, but keygrouping and labels allow for filtering and logical hierarchies</a:t>
            </a:r>
          </a:p>
          <a:p>
            <a:r>
              <a:rPr lang="en-US" dirty="0"/>
              <a:t>Allows storage of strings with an optional content type</a:t>
            </a:r>
          </a:p>
          <a:p>
            <a:pPr lvl="1"/>
            <a:r>
              <a:rPr lang="en-US" dirty="0"/>
              <a:t>A json string in a single slot with proper content type can be deserialized in a complex .NET configuration object</a:t>
            </a:r>
          </a:p>
          <a:p>
            <a:r>
              <a:rPr lang="en-US" dirty="0"/>
              <a:t>Offers as a “sub module” a feature management store</a:t>
            </a:r>
          </a:p>
          <a:p>
            <a:pPr lvl="1"/>
            <a:r>
              <a:rPr lang="en-US" dirty="0"/>
              <a:t>SDK offers high level abstraction to customize apps according to feature flags value</a:t>
            </a:r>
          </a:p>
          <a:p>
            <a:pPr lvl="1"/>
            <a:r>
              <a:rPr lang="en-US" dirty="0"/>
              <a:t>Can be static, time range based, targeting (percentage or by group/user)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IFeatureFilter</a:t>
            </a:r>
            <a:r>
              <a:rPr lang="en-US" dirty="0"/>
              <a:t> for complex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C05155-8DD7-47A5-98C3-7247C783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IFeatureFilter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F4BC-CF66-40AA-80DF-3DFE3CE6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 configuration </a:t>
            </a:r>
            <a:r>
              <a:rPr lang="en-US" dirty="0"/>
              <a:t>authentication /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DE7A-8124-4D7C-869B-164C1C18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Access keys</a:t>
            </a:r>
          </a:p>
          <a:p>
            <a:r>
              <a:rPr lang="it-IT" dirty="0"/>
              <a:t>Azure AD credentials</a:t>
            </a:r>
          </a:p>
          <a:p>
            <a:pPr lvl="1"/>
            <a:r>
              <a:rPr lang="en-US" dirty="0"/>
              <a:t>Users, Groups</a:t>
            </a:r>
          </a:p>
          <a:p>
            <a:pPr lvl="1"/>
            <a:r>
              <a:rPr lang="en-US" dirty="0"/>
              <a:t>Service principals</a:t>
            </a:r>
          </a:p>
          <a:p>
            <a:pPr lvl="2"/>
            <a:r>
              <a:rPr lang="en-US" dirty="0"/>
              <a:t>Secrets, certificates</a:t>
            </a:r>
          </a:p>
          <a:p>
            <a:pPr lvl="2"/>
            <a:r>
              <a:rPr lang="en-US" dirty="0"/>
              <a:t>Managed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878D-11BF-4D09-AF87-15242033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configuration </a:t>
            </a:r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15B0-D55B-4DD8-9731-8589D126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Access keys</a:t>
            </a:r>
          </a:p>
          <a:p>
            <a:pPr lvl="1"/>
            <a:r>
              <a:rPr lang="it-IT" dirty="0"/>
              <a:t>Read an write</a:t>
            </a:r>
          </a:p>
          <a:p>
            <a:r>
              <a:rPr lang="it-IT" dirty="0"/>
              <a:t>Azure AD</a:t>
            </a:r>
          </a:p>
          <a:p>
            <a:pPr lvl="1"/>
            <a:r>
              <a:rPr lang="it-IT" dirty="0"/>
              <a:t>RBAC: </a:t>
            </a:r>
            <a:r>
              <a:rPr lang="en-US" dirty="0"/>
              <a:t>App Configuration Data Owner, App Configuration Data Reader</a:t>
            </a:r>
          </a:p>
          <a:p>
            <a:pPr lvl="1"/>
            <a:r>
              <a:rPr lang="en-US" dirty="0"/>
              <a:t>Assign to principal at the app configuration level or above</a:t>
            </a:r>
          </a:p>
        </p:txBody>
      </p:sp>
    </p:spTree>
    <p:extLst>
      <p:ext uri="{BB962C8B-B14F-4D97-AF65-F5344CB8AC3E}">
        <p14:creationId xmlns:p14="http://schemas.microsoft.com/office/powerpoint/2010/main" val="425798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040D-495E-40E3-B38F-AC7153E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Configuration as .NET configuration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78F4-0354-4DE4-90B9-E429A3DF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Add proper nuget packages </a:t>
            </a:r>
          </a:p>
          <a:p>
            <a:r>
              <a:rPr lang="it-IT"/>
              <a:t>Plug app configuration in app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0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Azure app configuration and Azure key vault</vt:lpstr>
      <vt:lpstr>Agenda</vt:lpstr>
      <vt:lpstr>App configuration</vt:lpstr>
      <vt:lpstr>App configuration authentication / authorization</vt:lpstr>
      <vt:lpstr>App configuration authorization</vt:lpstr>
      <vt:lpstr>Azure App Configuration as .NET configuration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configuration and Azure key vault</dc:title>
  <dc:creator>Enrico Sabbadin (MSC Technology Italia)</dc:creator>
  <cp:lastModifiedBy>Enrico Sabbadin (MSC Technology Italia)</cp:lastModifiedBy>
  <cp:revision>7</cp:revision>
  <dcterms:created xsi:type="dcterms:W3CDTF">2022-03-01T08:56:19Z</dcterms:created>
  <dcterms:modified xsi:type="dcterms:W3CDTF">2022-03-01T10:19:04Z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24caf1-31f7-40c1-bde0-ca915f0156e3_Enabled">
    <vt:lpwstr>true</vt:lpwstr>
  </property>
  <property fmtid="{D5CDD505-2E9C-101B-9397-08002B2CF9AE}" pid="3" name="MSIP_Label_fc24caf1-31f7-40c1-bde0-ca915f0156e3_SetDate">
    <vt:lpwstr>2022-03-01T08:56:20Z</vt:lpwstr>
  </property>
  <property fmtid="{D5CDD505-2E9C-101B-9397-08002B2CF9AE}" pid="4" name="MSIP_Label_fc24caf1-31f7-40c1-bde0-ca915f0156e3_Method">
    <vt:lpwstr>Standard</vt:lpwstr>
  </property>
  <property fmtid="{D5CDD505-2E9C-101B-9397-08002B2CF9AE}" pid="5" name="MSIP_Label_fc24caf1-31f7-40c1-bde0-ca915f0156e3_Name">
    <vt:lpwstr>Internal</vt:lpwstr>
  </property>
  <property fmtid="{D5CDD505-2E9C-101B-9397-08002B2CF9AE}" pid="6" name="MSIP_Label_fc24caf1-31f7-40c1-bde0-ca915f0156e3_SiteId">
    <vt:lpwstr>088e9b00-ffd0-458e-bfa1-acf4c596d3cb</vt:lpwstr>
  </property>
  <property fmtid="{D5CDD505-2E9C-101B-9397-08002B2CF9AE}" pid="7" name="MSIP_Label_fc24caf1-31f7-40c1-bde0-ca915f0156e3_ActionId">
    <vt:lpwstr>68eec9c1-132e-49c2-bb2f-dbd0555ba73a</vt:lpwstr>
  </property>
  <property fmtid="{D5CDD505-2E9C-101B-9397-08002B2CF9AE}" pid="8" name="MSIP_Label_fc24caf1-31f7-40c1-bde0-ca915f0156e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