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906F5-75FD-49D2-AA27-0AFF208779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C2F588-42A4-456D-BFB2-4CE9253AD4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A2D5E2-BB2D-4DD8-BC04-7C358CA96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38BED-746E-4A06-8D74-03018565ECAA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D6C8A-1CD3-445B-9ED0-7D678B6D6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AB6DE-DBF7-48E5-82DC-2F5264729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A911D-8905-4437-8744-0EB5BE6A3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730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E0FD6-C0A2-40E5-9A8F-088555C80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F83F50-3072-425A-8EA7-0162C6FA89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0847E-305B-420B-8CD8-7746A9A16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38BED-746E-4A06-8D74-03018565ECAA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1D9A9F-CD5A-4F25-BC10-C4D3C9D4C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5798D6-2B6D-405E-8800-407026FA2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A911D-8905-4437-8744-0EB5BE6A3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362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B5550F-7152-4AB9-9BFD-C4EBF8063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556D52-2F46-4D7D-B011-26BFB9B863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71D3D9-7EFE-4690-865B-54292146A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38BED-746E-4A06-8D74-03018565ECAA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72A7F-DF60-4710-9A9B-5DA821723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0A17DF-C822-4611-A41B-3953681E6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A911D-8905-4437-8744-0EB5BE6A3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94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B67E0-2CF4-47C4-BAB7-0B57821F3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349AC-3935-48C3-AB31-300C0B62C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061AA-800B-4D04-8C4F-057420CA7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38BED-746E-4A06-8D74-03018565ECAA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C85383-94AC-4FCF-8FE0-C890D068B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5C722-B40D-4E9D-A98E-AF22D214E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A911D-8905-4437-8744-0EB5BE6A3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135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26B44-A862-44D8-BE22-3DC92DF65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D3E92C-EFA9-4DBD-A046-AD82CA3F4A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69222-0B6A-4DA2-99A0-6CFBAB761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38BED-746E-4A06-8D74-03018565ECAA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99D94-4A87-49EC-A541-9E51C4B46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38C67-5F8E-4023-8152-D6944CD40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A911D-8905-4437-8744-0EB5BE6A3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369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1E6D9-43C8-4A20-8822-0F4C00386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309E5-40AF-47A0-B3A0-4C2D9C6433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12E004-66F1-4461-89F2-B46B1DFAE1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4DF7D0-717C-482E-B542-A37864F6D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38BED-746E-4A06-8D74-03018565ECAA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05B4A1-B085-4FAB-86F2-5F570F81D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779B63-CE5C-4CE0-97C5-A92EB6D58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A911D-8905-4437-8744-0EB5BE6A3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690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BD892-8FD3-4ED3-A3AB-D23C063F1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9F74C5-7454-49CC-9242-D13B75FC99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BDD153-B0E3-4D6B-8EAC-ECA8C1A9A8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71BE86-87C9-4FE1-9A94-9F52646173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D045C7-2449-49CE-ACE9-0E1D3DA13D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D67379-48EC-446B-BD00-DE4413730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38BED-746E-4A06-8D74-03018565ECAA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11BDC8-E58C-46C9-9CEC-7758E2EDE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F92CD0-C420-4AE6-961C-4DA661F92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A911D-8905-4437-8744-0EB5BE6A3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331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9D5E7-80D6-4B1D-B0D7-7F1F6E356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873499-4061-4BA6-948B-3BCD99725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38BED-746E-4A06-8D74-03018565ECAA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438C57-1227-48C4-803E-6BA91670D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33B80E-A0DA-442C-8D83-D28CDE119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A911D-8905-4437-8744-0EB5BE6A3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32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E51849-FA48-4999-B0A7-414167CB0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38BED-746E-4A06-8D74-03018565ECAA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62C70F-F1C9-4238-B070-76FDDCA10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B8E00B-D4BE-4F89-8941-4508EEF0D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A911D-8905-4437-8744-0EB5BE6A3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687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715E2-D27A-4BD5-8F80-63739F5FB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573B5-4AFA-4D9D-A123-A02C5CCF9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131CED-413D-49CC-85E3-D4DA964CCF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EDE244-257D-4D77-8BB2-94DDB59C0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38BED-746E-4A06-8D74-03018565ECAA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4941EE-E5AD-4033-AC10-4462B19D1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38DD94-3197-4068-9427-0BCF2243E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A911D-8905-4437-8744-0EB5BE6A3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344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98E36-8E6C-45B0-8041-BF3E37D2B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EF6C12-18A4-44BA-8299-4BF234A521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20F874-120E-4915-BB10-4CEC1753BC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7B31A8-FA32-43F4-B974-4BBDF956B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38BED-746E-4A06-8D74-03018565ECAA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1B4A3A-4ECD-408D-BBFF-156CEB290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D47418-72EB-4362-A200-F80949B9F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A911D-8905-4437-8744-0EB5BE6A3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215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135886-56E1-48AF-9A1C-EF833192F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7D928D-AC84-4163-8390-43064FD9A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6B8DCE-B857-4D88-B641-5BED68D373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38BED-746E-4A06-8D74-03018565ECAA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A1DEE3-8870-47F7-A55D-687F38F9E9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306A6-0622-444B-B275-C24AB16950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DA911D-8905-4437-8744-0EB5BE6A3CC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52755D-1AD8-4F2D-B531-B53F8B2AED09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0" y="6705600"/>
            <a:ext cx="1019175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Sensitivity: Internal</a:t>
            </a:r>
          </a:p>
        </p:txBody>
      </p:sp>
    </p:spTree>
    <p:extLst>
      <p:ext uri="{BB962C8B-B14F-4D97-AF65-F5344CB8AC3E}">
        <p14:creationId xmlns:p14="http://schemas.microsoft.com/office/powerpoint/2010/main" val="2919252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10E8F-02C5-4290-B537-4AB9F56994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Azure app configuration and Azure key vault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D5B60F-8DCD-4F34-874E-CDE8681069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863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8874A-B502-4D52-B0D9-35FD9A18B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4598D-6D17-47F0-8A66-8059A267A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it-IT" dirty="0"/>
              <a:t>App configuration basics</a:t>
            </a:r>
          </a:p>
          <a:p>
            <a:r>
              <a:rPr lang="it-IT" dirty="0"/>
              <a:t>App configuration </a:t>
            </a:r>
            <a:r>
              <a:rPr lang="en-US" dirty="0"/>
              <a:t>authentication / authorization</a:t>
            </a:r>
          </a:p>
          <a:p>
            <a:r>
              <a:rPr lang="en-US" dirty="0"/>
              <a:t>Azure App Configuration as .NET configuration provider</a:t>
            </a:r>
          </a:p>
          <a:p>
            <a:endParaRPr lang="en-US" dirty="0"/>
          </a:p>
          <a:p>
            <a:r>
              <a:rPr lang="en-US" dirty="0"/>
              <a:t>Azure Key Vault (AKV) Basics</a:t>
            </a:r>
          </a:p>
          <a:p>
            <a:r>
              <a:rPr lang="en-US" dirty="0"/>
              <a:t>AKV authentication / authorization</a:t>
            </a:r>
          </a:p>
          <a:p>
            <a:r>
              <a:rPr lang="en-US" dirty="0"/>
              <a:t>AKV Secrets as .NET configuration provider</a:t>
            </a:r>
          </a:p>
          <a:p>
            <a:r>
              <a:rPr lang="en-US" dirty="0"/>
              <a:t>AKV references in Azure app configuration .NET configuration provider</a:t>
            </a:r>
          </a:p>
          <a:p>
            <a:r>
              <a:rPr lang="en-US" dirty="0"/>
              <a:t>Integration in Azure DevOps pipelines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098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5CC72-6476-4D72-841B-E4A43889F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App configuration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B280B-09EA-437A-889F-11711AA36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33230"/>
          </a:xfrm>
        </p:spPr>
        <p:txBody>
          <a:bodyPr>
            <a:normAutofit lnSpcReduction="10000"/>
          </a:bodyPr>
          <a:lstStyle/>
          <a:p>
            <a:r>
              <a:rPr lang="it-IT" dirty="0"/>
              <a:t>Paas service to store key values pairs to centralize settings and feature flags</a:t>
            </a:r>
          </a:p>
          <a:p>
            <a:pPr lvl="1"/>
            <a:r>
              <a:rPr lang="it-IT" dirty="0"/>
              <a:t>Internal flat structure, but keygrouping and labels allow for filtering and logical hierarchies</a:t>
            </a:r>
          </a:p>
          <a:p>
            <a:r>
              <a:rPr lang="en-US" dirty="0"/>
              <a:t>Allows storage of strings with an optional content type</a:t>
            </a:r>
          </a:p>
          <a:p>
            <a:pPr lvl="1"/>
            <a:r>
              <a:rPr lang="en-US" dirty="0"/>
              <a:t>A json string in a single slot with proper content type can be deserialized in a complex .NET configuration object</a:t>
            </a:r>
          </a:p>
          <a:p>
            <a:r>
              <a:rPr lang="en-US" dirty="0"/>
              <a:t>Offers as a “sub module” a feature management store</a:t>
            </a:r>
          </a:p>
          <a:p>
            <a:pPr lvl="1"/>
            <a:r>
              <a:rPr lang="en-US" dirty="0"/>
              <a:t>SDK offers high level abstraction to customize apps according to feature flags value</a:t>
            </a:r>
          </a:p>
          <a:p>
            <a:pPr lvl="1"/>
            <a:r>
              <a:rPr lang="en-US" dirty="0"/>
              <a:t>Can be static, time range based, targeting (percentage or by group/user)</a:t>
            </a:r>
          </a:p>
          <a:p>
            <a:pPr lvl="1"/>
            <a:r>
              <a:rPr lang="en-US" dirty="0"/>
              <a:t>Implement </a:t>
            </a:r>
            <a:r>
              <a:rPr lang="en-US" dirty="0" err="1"/>
              <a:t>IFeatureFilter</a:t>
            </a:r>
            <a:r>
              <a:rPr lang="en-US" dirty="0"/>
              <a:t> for complex evaluation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DC05155-8DD7-47A5-98C3-7247C7833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B91AF"/>
                </a:solidFill>
                <a:effectLst/>
                <a:latin typeface="inherit"/>
              </a:rPr>
              <a:t>IFeatureFilter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4126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5F4BC-CF66-40AA-80DF-3DFE3CE6C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App configuration </a:t>
            </a:r>
            <a:r>
              <a:rPr lang="en-US" dirty="0"/>
              <a:t>authentication / authorization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DE7A-8124-4D7C-869B-164C1C18B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Access keys</a:t>
            </a:r>
          </a:p>
          <a:p>
            <a:r>
              <a:rPr lang="it-IT" dirty="0"/>
              <a:t>Azure AD credentials</a:t>
            </a:r>
          </a:p>
          <a:p>
            <a:pPr lvl="1"/>
            <a:r>
              <a:rPr lang="en-US" dirty="0"/>
              <a:t>Users, Groups</a:t>
            </a:r>
          </a:p>
          <a:p>
            <a:pPr lvl="1"/>
            <a:r>
              <a:rPr lang="en-US" dirty="0"/>
              <a:t>Service principals</a:t>
            </a:r>
          </a:p>
          <a:p>
            <a:pPr lvl="2"/>
            <a:r>
              <a:rPr lang="en-US" dirty="0"/>
              <a:t>Secrets, certificates</a:t>
            </a:r>
          </a:p>
          <a:p>
            <a:pPr lvl="2"/>
            <a:r>
              <a:rPr lang="en-US" dirty="0"/>
              <a:t>Managed identities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9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2878D-11BF-4D09-AF87-15242033F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App configuration </a:t>
            </a:r>
            <a:r>
              <a:rPr lang="en-US" dirty="0"/>
              <a:t>authorization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315B0-D55B-4DD8-9731-8589D1260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Access keys</a:t>
            </a:r>
          </a:p>
          <a:p>
            <a:pPr lvl="1"/>
            <a:r>
              <a:rPr lang="it-IT" dirty="0"/>
              <a:t>Read an write</a:t>
            </a:r>
          </a:p>
          <a:p>
            <a:r>
              <a:rPr lang="it-IT" dirty="0"/>
              <a:t>Azure AD</a:t>
            </a:r>
          </a:p>
          <a:p>
            <a:pPr lvl="1"/>
            <a:r>
              <a:rPr lang="it-IT" dirty="0"/>
              <a:t>RBAC: </a:t>
            </a:r>
            <a:r>
              <a:rPr lang="en-US" dirty="0"/>
              <a:t>App Configuration Data Owner, App Configuration Data Reader</a:t>
            </a:r>
          </a:p>
          <a:p>
            <a:pPr lvl="1"/>
            <a:r>
              <a:rPr lang="en-US" dirty="0"/>
              <a:t>Assign to principal at the app configuration level or above</a:t>
            </a:r>
          </a:p>
        </p:txBody>
      </p:sp>
    </p:spTree>
    <p:extLst>
      <p:ext uri="{BB962C8B-B14F-4D97-AF65-F5344CB8AC3E}">
        <p14:creationId xmlns:p14="http://schemas.microsoft.com/office/powerpoint/2010/main" val="4257986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7040D-495E-40E3-B38F-AC7153ECC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Azure App Configuration as .NET configuration provider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B78F4-0354-4DE4-90B9-E429A3DF2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Add proper nuget packages </a:t>
            </a:r>
          </a:p>
          <a:p>
            <a:r>
              <a:rPr lang="it-IT" dirty="0"/>
              <a:t>Plug app configuration in app startup</a:t>
            </a:r>
          </a:p>
          <a:p>
            <a:endParaRPr lang="it-IT" dirty="0"/>
          </a:p>
          <a:p>
            <a:r>
              <a:rPr lang="it-IT" dirty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203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233</Words>
  <Application>Microsoft Office PowerPoint</Application>
  <PresentationFormat>Widescreen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inherit</vt:lpstr>
      <vt:lpstr>Office Theme</vt:lpstr>
      <vt:lpstr>Azure app configuration and Azure key vault</vt:lpstr>
      <vt:lpstr>Agenda</vt:lpstr>
      <vt:lpstr>App configuration</vt:lpstr>
      <vt:lpstr>App configuration authentication / authorization</vt:lpstr>
      <vt:lpstr>App configuration authorization</vt:lpstr>
      <vt:lpstr>Azure App Configuration as .NET configuration provider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app configuration and Azure key vault</dc:title>
  <dc:creator>Enrico Sabbadin (MSC Technology Italia)</dc:creator>
  <cp:lastModifiedBy>Enrico Sabbadin (MSC Technology Italia)</cp:lastModifiedBy>
  <cp:revision>8</cp:revision>
  <dcterms:created xsi:type="dcterms:W3CDTF">2022-03-01T08:56:19Z</dcterms:created>
  <dcterms:modified xsi:type="dcterms:W3CDTF">2022-03-01T10:35:57Z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c24caf1-31f7-40c1-bde0-ca915f0156e3_Enabled">
    <vt:lpwstr>true</vt:lpwstr>
  </property>
  <property fmtid="{D5CDD505-2E9C-101B-9397-08002B2CF9AE}" pid="3" name="MSIP_Label_fc24caf1-31f7-40c1-bde0-ca915f0156e3_SetDate">
    <vt:lpwstr>2022-03-01T08:56:20Z</vt:lpwstr>
  </property>
  <property fmtid="{D5CDD505-2E9C-101B-9397-08002B2CF9AE}" pid="4" name="MSIP_Label_fc24caf1-31f7-40c1-bde0-ca915f0156e3_Method">
    <vt:lpwstr>Standard</vt:lpwstr>
  </property>
  <property fmtid="{D5CDD505-2E9C-101B-9397-08002B2CF9AE}" pid="5" name="MSIP_Label_fc24caf1-31f7-40c1-bde0-ca915f0156e3_Name">
    <vt:lpwstr>Internal</vt:lpwstr>
  </property>
  <property fmtid="{D5CDD505-2E9C-101B-9397-08002B2CF9AE}" pid="6" name="MSIP_Label_fc24caf1-31f7-40c1-bde0-ca915f0156e3_SiteId">
    <vt:lpwstr>088e9b00-ffd0-458e-bfa1-acf4c596d3cb</vt:lpwstr>
  </property>
  <property fmtid="{D5CDD505-2E9C-101B-9397-08002B2CF9AE}" pid="7" name="MSIP_Label_fc24caf1-31f7-40c1-bde0-ca915f0156e3_ActionId">
    <vt:lpwstr>68eec9c1-132e-49c2-bb2f-dbd0555ba73a</vt:lpwstr>
  </property>
  <property fmtid="{D5CDD505-2E9C-101B-9397-08002B2CF9AE}" pid="8" name="MSIP_Label_fc24caf1-31f7-40c1-bde0-ca915f0156e3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Sensitivity: Internal</vt:lpwstr>
  </property>
</Properties>
</file>