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a few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  <a:p>
            <a:r>
              <a:rPr lang="en-US" dirty="0"/>
              <a:t>There are cache "frameworks" that add features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45359"/>
              </p:ext>
            </p:extLst>
          </p:nvPr>
        </p:nvGraphicFramePr>
        <p:xfrm>
          <a:off x="838200" y="2318994"/>
          <a:ext cx="10700207" cy="256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Backplane</a:t>
            </a:r>
          </a:p>
          <a:p>
            <a:pPr lvl="1"/>
            <a:r>
              <a:rPr lang="en-US" dirty="0"/>
              <a:t>Sync values across nodes </a:t>
            </a:r>
          </a:p>
          <a:p>
            <a:r>
              <a:rPr lang="en-US" dirty="0"/>
              <a:t>Cache stampede</a:t>
            </a:r>
          </a:p>
          <a:p>
            <a:pPr lvl="1"/>
            <a:r>
              <a:rPr lang="en-US" dirty="0"/>
              <a:t>"All" rush to origin to get same key when it expires</a:t>
            </a:r>
          </a:p>
          <a:p>
            <a:r>
              <a:rPr lang="en-US" dirty="0"/>
              <a:t>Fail-Safe</a:t>
            </a:r>
          </a:p>
          <a:p>
            <a:pPr lvl="1"/>
            <a:r>
              <a:rPr lang="en-US" dirty="0"/>
              <a:t>Provide expired values if origin fails or takes too long to reply</a:t>
            </a:r>
          </a:p>
          <a:p>
            <a:pPr lvl="1"/>
            <a:r>
              <a:rPr lang="en-US" dirty="0"/>
              <a:t>Factory Timeouts</a:t>
            </a:r>
          </a:p>
          <a:p>
            <a:r>
              <a:rPr lang="en-US" dirty="0"/>
              <a:t>Auto-Recovery</a:t>
            </a:r>
          </a:p>
          <a:p>
            <a:pPr lvl="1"/>
            <a:r>
              <a:rPr lang="en-US" dirty="0"/>
              <a:t>Queue locally </a:t>
            </a:r>
            <a:r>
              <a:rPr lang="en-US" dirty="0">
                <a:solidFill>
                  <a:srgbClr val="FF0000"/>
                </a:solidFill>
              </a:rPr>
              <a:t>XXX </a:t>
            </a:r>
            <a:r>
              <a:rPr lang="en-US" dirty="0"/>
              <a:t>and backplane actions in case of temporary network failures</a:t>
            </a:r>
          </a:p>
          <a:p>
            <a:r>
              <a:rPr lang="en-US" dirty="0"/>
              <a:t>Adaptive Caching</a:t>
            </a:r>
          </a:p>
          <a:p>
            <a:pPr lvl="1"/>
            <a:r>
              <a:rPr lang="en-US" dirty="0"/>
              <a:t>Custom caching duration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1859-117E-E175-D427-88EB65E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223A-D1C5-97DF-0065-41B855A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Introduction to fusion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endParaRPr lang="en-US" dirty="0"/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dirty="0"/>
              <a:t>"Cache stampede" and other cache specific things that can go wrong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4393295" y="4976634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responsibility of setting the cache if there is a cache miss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if(ret == null)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 =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dataSources.GetCurrentTime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cache.SetStringAsync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(location, ret);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</a:t>
            </a:r>
          </a:p>
          <a:p>
            <a:r>
              <a:rPr lang="en-US" dirty="0"/>
              <a:t>Cache can apply policies on the "data factory" (e.g. timeouts)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Redis is fast, still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630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We need more than just raw cache api ..  to cache like a pro </vt:lpstr>
      <vt:lpstr>We need more than just raw cache api</vt:lpstr>
      <vt:lpstr>Introduction to fusion cache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8</cp:revision>
  <dcterms:created xsi:type="dcterms:W3CDTF">2024-05-03T09:48:36Z</dcterms:created>
  <dcterms:modified xsi:type="dcterms:W3CDTF">2024-05-09T10:07:55Z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