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70" r:id="rId11"/>
    <p:sldId id="267" r:id="rId12"/>
    <p:sldId id="268" r:id="rId13"/>
    <p:sldId id="272" r:id="rId14"/>
    <p:sldId id="261" r:id="rId15"/>
    <p:sldId id="271" r:id="rId16"/>
    <p:sldId id="277" r:id="rId17"/>
    <p:sldId id="273" r:id="rId18"/>
    <p:sldId id="275" r:id="rId19"/>
    <p:sldId id="278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a few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55944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days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cache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/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4328347"/>
            <a:ext cx="99229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async _ =&gt; await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(value),new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Duration=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(1)}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Cache stampede</a:t>
            </a:r>
          </a:p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cache: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cache: 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will return existing value if factory takes longer than this value </a:t>
            </a:r>
          </a:p>
          <a:p>
            <a:pPr lvl="1"/>
            <a:r>
              <a:rPr lang="en-US" dirty="0" err="1"/>
              <a:t>FactoryHardTimeout</a:t>
            </a:r>
            <a:r>
              <a:rPr lang="en-US" dirty="0"/>
              <a:t>: will throw exception if factory takes longer than this value </a:t>
            </a:r>
            <a:br>
              <a:rPr lang="en-US" dirty="0"/>
            </a:br>
            <a:r>
              <a:rPr lang="en-US" dirty="0"/>
              <a:t>UNLESS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dirty="0"/>
              <a:t>Returns the default if no value is present in the internal cache and (</a:t>
            </a:r>
            <a:r>
              <a:rPr lang="en-US" dirty="0" err="1"/>
              <a:t>FactoryHardTimeout</a:t>
            </a:r>
            <a:r>
              <a:rPr lang="en-US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Adaptive Caching</a:t>
            </a:r>
          </a:p>
          <a:p>
            <a:pPr lvl="1"/>
            <a:r>
              <a:rPr lang="en-US" dirty="0"/>
              <a:t>Custom caching duration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caches</a:t>
            </a:r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Backplane</a:t>
            </a:r>
          </a:p>
          <a:p>
            <a:pPr lvl="1"/>
            <a:r>
              <a:rPr lang="en-US" dirty="0"/>
              <a:t>Sync values across nodes (in-memory cache)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123517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 issues and "patterns"</a:t>
            </a:r>
          </a:p>
          <a:p>
            <a:endParaRPr lang="en-US" dirty="0"/>
          </a:p>
          <a:p>
            <a:r>
              <a:rPr lang="en-US" dirty="0"/>
              <a:t>The bad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There are only two hard things in Computer Science: </a:t>
            </a:r>
            <a:br>
              <a:rPr lang="en-US" b="1" i="1" dirty="0"/>
            </a:br>
            <a:r>
              <a:rPr lang="en-US" b="1" i="1" dirty="0"/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1087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In memory vs distributed (shared) cache</vt:lpstr>
      <vt:lpstr>We need more than just raw cache api ..  to cache like a pro </vt:lpstr>
      <vt:lpstr>We need more than just raw cache api</vt:lpstr>
      <vt:lpstr>fusion cache set up</vt:lpstr>
      <vt:lpstr>Introduction to fusion cache</vt:lpstr>
      <vt:lpstr>Introduction to fusion cache</vt:lpstr>
      <vt:lpstr>Introduction to fusion cache: FusionCacheEntryOptions</vt:lpstr>
      <vt:lpstr>Introduction to fusion cache: Fail-Safe </vt:lpstr>
      <vt:lpstr>Introduction to fusion cache</vt:lpstr>
      <vt:lpstr>Introduction to fusion cache</vt:lpstr>
      <vt:lpstr>Introduction to fusion cache</vt:lpstr>
      <vt:lpstr>Introduction to fusion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17</cp:revision>
  <dcterms:created xsi:type="dcterms:W3CDTF">2024-05-03T09:48:36Z</dcterms:created>
  <dcterms:modified xsi:type="dcterms:W3CDTF">2024-05-14T14:55:31Z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