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70" r:id="rId11"/>
    <p:sldId id="267" r:id="rId12"/>
    <p:sldId id="268" r:id="rId13"/>
    <p:sldId id="261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pPr lvl="1"/>
            <a:r>
              <a:rPr lang="en-US" dirty="0"/>
              <a:t>There are a few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</p:txBody>
      </p:sp>
    </p:spTree>
    <p:extLst>
      <p:ext uri="{BB962C8B-B14F-4D97-AF65-F5344CB8AC3E}">
        <p14:creationId xmlns:p14="http://schemas.microsoft.com/office/powerpoint/2010/main" val="326818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/>
              <a:t>There are cache "frameworks" that add "</a:t>
            </a:r>
            <a:r>
              <a:rPr lang="en-US" i="1" dirty="0"/>
              <a:t>features</a:t>
            </a:r>
            <a:r>
              <a:rPr lang="en-US" dirty="0"/>
              <a:t>"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55944"/>
              </p:ext>
            </p:extLst>
          </p:nvPr>
        </p:nvGraphicFramePr>
        <p:xfrm>
          <a:off x="838200" y="2318994"/>
          <a:ext cx="10700207" cy="302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 Cache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days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main api: </a:t>
            </a:r>
            <a:r>
              <a:rPr lang="en-US" dirty="0" err="1"/>
              <a:t>GetOrSet</a:t>
            </a:r>
            <a:r>
              <a:rPr lang="en-US" dirty="0"/>
              <a:t>(Async), it requires </a:t>
            </a:r>
          </a:p>
          <a:p>
            <a:pPr lvl="1"/>
            <a:r>
              <a:rPr lang="en-US" dirty="0"/>
              <a:t>Function to get the data is there is a cache miss</a:t>
            </a:r>
          </a:p>
          <a:p>
            <a:pPr lvl="1"/>
            <a:r>
              <a:rPr lang="en-US" dirty="0"/>
              <a:t>Optional policy (if not provided a default one registered at startup is used)</a:t>
            </a:r>
          </a:p>
          <a:p>
            <a:pPr lvl="2"/>
            <a:r>
              <a:rPr lang="en-US" dirty="0"/>
              <a:t>Expiration </a:t>
            </a:r>
          </a:p>
          <a:p>
            <a:pPr lvl="2"/>
            <a:r>
              <a:rPr lang="en-US" dirty="0"/>
              <a:t>Default value</a:t>
            </a:r>
          </a:p>
          <a:p>
            <a:pPr lvl="2"/>
            <a:r>
              <a:rPr lang="en-US" dirty="0"/>
              <a:t>Timeouts </a:t>
            </a:r>
          </a:p>
          <a:p>
            <a:pPr lvl="2"/>
            <a:r>
              <a:rPr lang="en-US" dirty="0"/>
              <a:t>Fail Safe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C8D49-C6C3-3F18-E18D-A174359898DC}"/>
              </a:ext>
            </a:extLst>
          </p:cNvPr>
          <p:cNvSpPr txBox="1"/>
          <p:nvPr/>
        </p:nvSpPr>
        <p:spPr>
          <a:xfrm>
            <a:off x="555603" y="4017629"/>
            <a:ext cx="108847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(template: "get-or-set-cache-entry")]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async Task&lt;string&gt;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GetCacheEntry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(string value)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async Task&lt;string&gt; Factory(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_)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Task.FromResult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((new Random()).Next().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var ret = await _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fusionCacheWrapper.GetOrSetAsync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("cache-entry", Factory,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myOptions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Backplane</a:t>
            </a:r>
          </a:p>
          <a:p>
            <a:pPr lvl="1"/>
            <a:r>
              <a:rPr lang="en-US" dirty="0"/>
              <a:t>Sync values across nodes (in-memory cache) </a:t>
            </a:r>
          </a:p>
          <a:p>
            <a:r>
              <a:rPr lang="en-US" dirty="0"/>
              <a:t>Avoid Cache stampede</a:t>
            </a:r>
          </a:p>
          <a:p>
            <a:pPr lvl="1"/>
            <a:r>
              <a:rPr lang="en-US" dirty="0"/>
              <a:t>Avoid "All" rush to origin to get same key when it expires (see demo)</a:t>
            </a:r>
          </a:p>
          <a:p>
            <a:r>
              <a:rPr lang="en-US" dirty="0"/>
              <a:t>Fail-Safe</a:t>
            </a:r>
          </a:p>
          <a:p>
            <a:pPr lvl="1"/>
            <a:r>
              <a:rPr lang="en-US" dirty="0"/>
              <a:t>Provide expired values if origin fails or takes too long to reply</a:t>
            </a:r>
          </a:p>
          <a:p>
            <a:pPr lvl="1"/>
            <a:r>
              <a:rPr lang="en-US" dirty="0"/>
              <a:t>Factory Timeouts</a:t>
            </a:r>
          </a:p>
          <a:p>
            <a:r>
              <a:rPr lang="en-US" dirty="0"/>
              <a:t>Auto-Recovery</a:t>
            </a:r>
          </a:p>
          <a:p>
            <a:pPr lvl="1"/>
            <a:r>
              <a:rPr lang="en-US" dirty="0"/>
              <a:t>Queue locally cache and backplane related activities in case of temporary network failures, retries in background</a:t>
            </a:r>
          </a:p>
          <a:p>
            <a:r>
              <a:rPr lang="en-US" dirty="0"/>
              <a:t>Adaptive Caching</a:t>
            </a:r>
          </a:p>
          <a:p>
            <a:pPr lvl="1"/>
            <a:r>
              <a:rPr lang="en-US" dirty="0"/>
              <a:t>Custom caching duration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4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1859-117E-E175-D427-88EB65E5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223A-D1C5-97DF-0065-41B855AB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Enter "fusion cache"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Offload the origin (source of true)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 issues and "patterns"</a:t>
            </a:r>
          </a:p>
          <a:p>
            <a:endParaRPr lang="en-US" dirty="0"/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There are only two hard things in Computer Science: </a:t>
            </a:r>
            <a:br>
              <a:rPr lang="en-US" b="1" i="1" dirty="0"/>
            </a:br>
            <a:r>
              <a:rPr lang="en-US" b="1" i="1" dirty="0"/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Application code is responsible to push the value in the cache if there is a </a:t>
            </a:r>
            <a:r>
              <a:rPr lang="en-US" i="1" dirty="0"/>
              <a:t>"cache miss"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cache.GetStringAsync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if(ret == null)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dataSources.GetCurrentTime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cache.SetStringAsync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(location, ret);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13180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6352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9712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</a:t>
            </a:r>
          </a:p>
          <a:p>
            <a:pPr lvl="1"/>
            <a:r>
              <a:rPr lang="en-US" dirty="0"/>
              <a:t>Invalidate notification must be sent to all processes holding the cached value in memory </a:t>
            </a:r>
          </a:p>
        </p:txBody>
      </p:sp>
    </p:spTree>
    <p:extLst>
      <p:ext uri="{BB962C8B-B14F-4D97-AF65-F5344CB8AC3E}">
        <p14:creationId xmlns:p14="http://schemas.microsoft.com/office/powerpoint/2010/main" val="423715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Some solutions (Redis) are fast, still remember you are still doing a network roundtrip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815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Cascadia Mono</vt:lpstr>
      <vt:lpstr>Courier New</vt:lpstr>
      <vt:lpstr>Wingdings</vt:lpstr>
      <vt:lpstr>Office Theme</vt:lpstr>
      <vt:lpstr>Cache like a pro with "fusion cache"</vt:lpstr>
      <vt:lpstr>Agenda</vt:lpstr>
      <vt:lpstr>Why we cache?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In memory vs distributed (shared) cache</vt:lpstr>
      <vt:lpstr>In memory vs distributed (shared) cache</vt:lpstr>
      <vt:lpstr>We need more than just raw cache api ..  to cache like a pro </vt:lpstr>
      <vt:lpstr>We need more than just raw cache api</vt:lpstr>
      <vt:lpstr>Introduction to fusion cache</vt:lpstr>
      <vt:lpstr>Introduction to fusion cache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10</cp:revision>
  <dcterms:created xsi:type="dcterms:W3CDTF">2024-05-03T09:48:36Z</dcterms:created>
  <dcterms:modified xsi:type="dcterms:W3CDTF">2024-05-13T15:44:02Z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