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CF81-538A-C565-97AA-27BDD7838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E686D-D725-85EB-0322-3AADACABD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E072B-2C09-3C61-9EDC-6701BEEC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E4755-D396-338D-8781-C59DD1D2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7D9BF-ED9C-96DF-8E20-7AA94281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9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1E4D-EF52-EA74-BAEC-EF4441D0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07158-EE3A-2639-DA76-E58E1C69D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B71A4-BDD6-2167-5802-54B9D85E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8C1A2-2767-AADB-9079-5B89D40C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443A-FE40-581E-E445-D11A6B8C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6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0E7075-2329-D595-4BC9-943F27EF0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C476C-0186-ED29-CE1B-63C4B11FE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F37C5-D79B-332B-762B-1E3ACAF3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5BF59-E547-1615-C189-E04A5A29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A956D-320C-1BDB-9FED-676ADA1D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1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5432-3629-CE80-8273-AC9B302A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8A87D-642A-BAB1-C521-D88FDFE0F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43221-D9B6-F95E-08DC-50667C2B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EE4D0-A9CC-2424-CEDB-3E0AD7DE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DF2E-7A22-577C-32AB-370033C5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65E9-7B3C-E79A-3004-522656707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97B84-D9CE-5F00-389F-DC15E8FCE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4483A-1B94-9125-2F04-D54F5744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DC27E-5BA4-3E57-0F36-32C5CEDD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B9E63-3C56-B8C4-AB89-571DA029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4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E588-CFC5-5BA0-F83E-5D0F0152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60686-7CA9-FCDD-0BCB-3C39B3EEA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EA0B7-4B0E-D73B-83C2-8044DCF3C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C4916-F47E-2B2E-421A-312CA691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FABE7-B1BA-1EFA-082F-46A1E774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76DBB-4073-5AD4-7CEF-155797F8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3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C521-E8FC-5D02-07D5-9CA7FC28B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54F0F-26C3-8055-5AF2-E414C2F1B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487AF-E4CF-4ADA-7AD8-E3859A1CD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48078-760D-7841-D3B2-9AAA7032C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684BF-58A2-C596-1E04-7A99E4EC7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ABF4C-92CD-8E32-50B7-E0C0F410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F8EED-5DF3-5D4C-49DA-13914A12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A295B-36D8-3E9D-CA18-678D1556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EE1D-9A57-2D41-2121-E87F598F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8CC66-B7BB-1C83-AAB2-515F8924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D5000-C642-4BD3-347F-380A8530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8A82F-739D-0D6D-78E6-8F0795BA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4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26086-3627-98B2-D456-E2F4BBE8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9E5C9-C3D4-B2D3-2804-6E51B1BC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83913-D3DB-75F8-D45F-8331217B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21BB-9092-ACA9-95E3-D660DA8C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FE0C0-3372-8754-3080-9E4DDE43F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FE631-8900-C7DA-DA77-754D13017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BE638-37EE-768F-90D7-756912C0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444A8-889F-2FB3-759F-C29B1345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FE7EF-7214-8CE8-2CDA-54593E36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1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F15E-6D1D-5373-7B00-F0DA78EDA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6EFB2-CF92-2EAF-B3C8-1E43A94A4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C5E41-B998-494A-323C-854A8771D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3DD87-5130-A4EB-6709-8EAC562C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7C060-D768-A3DA-EE21-E5D1133E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30C8F-E0B7-C992-7DAB-F13EAA679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8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82B00-3FBC-DE07-38EB-8B6D4764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007B6-C050-C215-8496-617B3DA9E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E98E6-4743-6C1D-0BD0-778C9E26F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239A87-38DC-4C6E-8233-D704AE9A351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FCF68-DE13-0C43-82AC-3908FC882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0B99B-0A24-3EDA-F572-ABBE17ECF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E7A94-8D7E-84F5-D2C3-23B47E40965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10191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Internal</a:t>
            </a:r>
          </a:p>
        </p:txBody>
      </p:sp>
    </p:spTree>
    <p:extLst>
      <p:ext uri="{BB962C8B-B14F-4D97-AF65-F5344CB8AC3E}">
        <p14:creationId xmlns:p14="http://schemas.microsoft.com/office/powerpoint/2010/main" val="284522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9B95-2FBF-33CB-4F01-AEFA17822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Cache like a pro with "fusion cache"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2E295-1D43-4F47-CA83-0DD0BB456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Enrico Sabbadin</a:t>
            </a:r>
          </a:p>
        </p:txBody>
      </p:sp>
    </p:spTree>
    <p:extLst>
      <p:ext uri="{BB962C8B-B14F-4D97-AF65-F5344CB8AC3E}">
        <p14:creationId xmlns:p14="http://schemas.microsoft.com/office/powerpoint/2010/main" val="373939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3A37-C17D-8282-EB50-E52E48E0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0A5C-D328-C58F-D0B5-9CDFEA22D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caching </a:t>
            </a:r>
          </a:p>
          <a:p>
            <a:r>
              <a:rPr lang="en-US" dirty="0"/>
              <a:t>Caching Patterns</a:t>
            </a:r>
          </a:p>
          <a:p>
            <a:r>
              <a:rPr lang="en-US" dirty="0"/>
              <a:t>In memory vs distributed (shared) cache</a:t>
            </a:r>
          </a:p>
          <a:p>
            <a:r>
              <a:rPr lang="en-US" dirty="0"/>
              <a:t>Introduction to fusion cache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8161-788E-30FD-1379-48ECD564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caching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9759A-1B64-C954-EE93-6CF8C537A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Offload the origin (source of true)</a:t>
            </a:r>
          </a:p>
          <a:p>
            <a:r>
              <a:rPr lang="en-US" dirty="0"/>
              <a:t>Speed up application </a:t>
            </a:r>
          </a:p>
          <a:p>
            <a:r>
              <a:rPr lang="en-US" dirty="0"/>
              <a:t>Stale data issues</a:t>
            </a:r>
          </a:p>
          <a:p>
            <a:pPr lvl="1"/>
            <a:r>
              <a:rPr lang="en-US" dirty="0"/>
              <a:t>Cache invalidation is hard to implement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C81BB-9BE4-3668-D553-87EEBA33CB0A}"/>
              </a:ext>
            </a:extLst>
          </p:cNvPr>
          <p:cNvSpPr txBox="1"/>
          <p:nvPr/>
        </p:nvSpPr>
        <p:spPr>
          <a:xfrm>
            <a:off x="739739" y="3893905"/>
            <a:ext cx="5681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There are only two hard things in Computer Science: </a:t>
            </a:r>
            <a:br>
              <a:rPr lang="en-US" b="1" i="1" dirty="0"/>
            </a:br>
            <a:r>
              <a:rPr lang="en-US" b="1" i="1" dirty="0"/>
              <a:t>cache invalidation and naming things.</a:t>
            </a:r>
          </a:p>
          <a:p>
            <a:endParaRPr lang="en-US" b="1" i="1" dirty="0"/>
          </a:p>
          <a:p>
            <a:r>
              <a:rPr lang="en-US" b="1" i="1" dirty="0"/>
              <a:t>-- Phil </a:t>
            </a:r>
            <a:r>
              <a:rPr lang="en-US" b="1" i="1" dirty="0" err="1"/>
              <a:t>Karlton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07588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AF54-B8F4-A795-D015-E6F9E561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Patterns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05F74-510C-233A-7867-7D146D172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4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9AA9-B256-F216-49DC-AB81E113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vs distributed (shared)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A45C-E945-C252-BC40-6FD394E1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memory </a:t>
            </a:r>
          </a:p>
          <a:p>
            <a:pPr lvl="1"/>
            <a:r>
              <a:rPr lang="en-US" dirty="0"/>
              <a:t>Less cache hits in web farm scenario </a:t>
            </a:r>
          </a:p>
          <a:p>
            <a:pPr lvl="1"/>
            <a:r>
              <a:rPr lang="en-US" dirty="0"/>
              <a:t>Faster</a:t>
            </a:r>
          </a:p>
          <a:p>
            <a:pPr lvl="1"/>
            <a:r>
              <a:rPr lang="en-US" dirty="0"/>
              <a:t>Check </a:t>
            </a:r>
            <a:r>
              <a:rPr lang="en-US"/>
              <a:t>memory usage</a:t>
            </a:r>
            <a:endParaRPr lang="en-US" dirty="0"/>
          </a:p>
          <a:p>
            <a:endParaRPr lang="en-US" dirty="0"/>
          </a:p>
          <a:p>
            <a:r>
              <a:rPr lang="en-US" dirty="0"/>
              <a:t>Distributed</a:t>
            </a:r>
          </a:p>
          <a:p>
            <a:pPr lvl="1"/>
            <a:r>
              <a:rPr lang="en-US" dirty="0"/>
              <a:t>Improved cache hits</a:t>
            </a:r>
          </a:p>
          <a:p>
            <a:pPr lvl="1"/>
            <a:r>
              <a:rPr lang="en-US" dirty="0"/>
              <a:t>Redis is fast, still you are still doing a network roundtrip</a:t>
            </a:r>
          </a:p>
          <a:p>
            <a:pPr lvl="1"/>
            <a:r>
              <a:rPr lang="en-US" dirty="0"/>
              <a:t>Watch out caching keys clashing (per service prefix)</a:t>
            </a:r>
          </a:p>
        </p:txBody>
      </p:sp>
    </p:spTree>
    <p:extLst>
      <p:ext uri="{BB962C8B-B14F-4D97-AF65-F5344CB8AC3E}">
        <p14:creationId xmlns:p14="http://schemas.microsoft.com/office/powerpoint/2010/main" val="62063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fusion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70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c24caf1-31f7-40c1-bde0-ca915f0156e3}" enabled="1" method="Standard" siteId="{088e9b00-ffd0-458e-bfa1-acf4c596d3cb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125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Cache like a pro with "fusion cache"</vt:lpstr>
      <vt:lpstr>Agenda</vt:lpstr>
      <vt:lpstr>Why caching  </vt:lpstr>
      <vt:lpstr>Caching Patterns </vt:lpstr>
      <vt:lpstr>In memory vs distributed (shared) cache</vt:lpstr>
      <vt:lpstr>Introduction to fusion cache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Enrico Sabbadin (MSC Technology Italia)</dc:creator>
  <cp:lastModifiedBy>Enrico Sabbadin (MSC Technology Italia)</cp:lastModifiedBy>
  <cp:revision>3</cp:revision>
  <dcterms:created xsi:type="dcterms:W3CDTF">2024-05-03T09:48:36Z</dcterms:created>
  <dcterms:modified xsi:type="dcterms:W3CDTF">2024-05-03T13:42:35Z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Sensitivity: Internal</vt:lpwstr>
  </property>
</Properties>
</file>