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2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DEB-86D7-A9E4-7063-849EBFE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related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99BA-3341-D4F2-0D14-143F6060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level cache</a:t>
            </a:r>
          </a:p>
          <a:p>
            <a:pPr lvl="1"/>
            <a:r>
              <a:rPr lang="en-US" dirty="0"/>
              <a:t>In memory on top of distributed</a:t>
            </a:r>
          </a:p>
          <a:p>
            <a:r>
              <a:rPr lang="en-US" dirty="0"/>
              <a:t>Cache stampede</a:t>
            </a:r>
          </a:p>
          <a:p>
            <a:r>
              <a:rPr lang="en-US" dirty="0"/>
              <a:t>Origin temporary unavailable</a:t>
            </a:r>
          </a:p>
          <a:p>
            <a:pPr lvl="1"/>
            <a:r>
              <a:rPr lang="en-US" dirty="0"/>
              <a:t>Reuse expired cache entry </a:t>
            </a:r>
          </a:p>
          <a:p>
            <a:r>
              <a:rPr lang="en-US" dirty="0"/>
              <a:t>Auto recovery 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https://github.com/ZiggyCreatures/FusionCache/blob/main/docs/Comparison.md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r>
              <a:rPr lang="en-US" dirty="0"/>
              <a:t>There are cache "frameworks" on top of the 2 interfaces allowing the switch if cache implementation transparently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Cache Manager </a:t>
            </a:r>
            <a:r>
              <a:rPr lang="en-US" dirty="0"/>
              <a:t>(2.3K stars) – started at about 2015 – last commit about Jan 2019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Lazy Cache </a:t>
            </a:r>
            <a:r>
              <a:rPr lang="en-US" dirty="0"/>
              <a:t>(1.7K stars) (memory only) – started at </a:t>
            </a:r>
            <a:r>
              <a:rPr lang="en-US" dirty="0" err="1"/>
              <a:t>abouthalf</a:t>
            </a:r>
            <a:r>
              <a:rPr lang="en-US" dirty="0"/>
              <a:t> 2014 – last commit about half 2020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Easy caching </a:t>
            </a:r>
            <a:r>
              <a:rPr lang="en-US" dirty="0"/>
              <a:t>(1.9K stars) – started at about end of 2017 – last commit about May 2024</a:t>
            </a:r>
          </a:p>
          <a:p>
            <a:pPr lvl="1"/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CacheTower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(582 stars) ) – started at about half 2019 – last commit about August 2023</a:t>
            </a:r>
          </a:p>
          <a:p>
            <a:pPr lvl="1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Fusion Cache </a:t>
            </a:r>
            <a:r>
              <a:rPr lang="en-US" dirty="0"/>
              <a:t>(1.3K stars) – started at about Jan 2021– last commit May 2024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caching 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Introduction to fusion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Offload the origin (source of true)</a:t>
            </a:r>
          </a:p>
          <a:p>
            <a:r>
              <a:rPr lang="en-US" dirty="0"/>
              <a:t>Speed up application </a:t>
            </a:r>
          </a:p>
          <a:p>
            <a:r>
              <a:rPr lang="en-US" dirty="0"/>
              <a:t>Stale data issues</a:t>
            </a:r>
          </a:p>
          <a:p>
            <a:pPr lvl="1"/>
            <a:r>
              <a:rPr lang="en-US" dirty="0"/>
              <a:t>Cache invalidation is hard to implement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739739" y="3893905"/>
            <a:ext cx="568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responsibility of setting the cache if there is a cache miss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if(ret == null)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(location, ret);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is responsible to get the data to be cached</a:t>
            </a:r>
          </a:p>
          <a:p>
            <a:r>
              <a:rPr lang="en-US" dirty="0"/>
              <a:t>Cache can apply policies on the "data factory" (e.g. timeouts)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 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Redis is fast, still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560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Cascadia Mono</vt:lpstr>
      <vt:lpstr>Courier New</vt:lpstr>
      <vt:lpstr>Office Theme</vt:lpstr>
      <vt:lpstr>Cache like a pro with "fusion cache"</vt:lpstr>
      <vt:lpstr>Agenda</vt:lpstr>
      <vt:lpstr>Why caching  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Cache related gotchas</vt:lpstr>
      <vt:lpstr>We need more than just raw cache api</vt:lpstr>
      <vt:lpstr>Introduction to fusion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5</cp:revision>
  <dcterms:created xsi:type="dcterms:W3CDTF">2024-05-03T09:48:36Z</dcterms:created>
  <dcterms:modified xsi:type="dcterms:W3CDTF">2024-05-06T13:55:34Z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