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58" r:id="rId7"/>
    <p:sldId id="259" r:id="rId8"/>
    <p:sldId id="263" r:id="rId9"/>
    <p:sldId id="264" r:id="rId10"/>
    <p:sldId id="265" r:id="rId11"/>
    <p:sldId id="266" r:id="rId12"/>
    <p:sldId id="260" r:id="rId13"/>
    <p:sldId id="286" r:id="rId14"/>
    <p:sldId id="270" r:id="rId15"/>
    <p:sldId id="267" r:id="rId16"/>
    <p:sldId id="268" r:id="rId17"/>
    <p:sldId id="272" r:id="rId18"/>
    <p:sldId id="261" r:id="rId19"/>
    <p:sldId id="279" r:id="rId20"/>
    <p:sldId id="277" r:id="rId21"/>
    <p:sldId id="287" r:id="rId22"/>
    <p:sldId id="271" r:id="rId23"/>
    <p:sldId id="288" r:id="rId24"/>
    <p:sldId id="273" r:id="rId25"/>
    <p:sldId id="275" r:id="rId26"/>
    <p:sldId id="278" r:id="rId27"/>
    <p:sldId id="274" r:id="rId28"/>
    <p:sldId id="290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ZiggyCreatures/FusionCache/blob/main/docs/Simulator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load on remote distributed cache</a:t>
            </a:r>
          </a:p>
        </p:txBody>
      </p:sp>
    </p:spTree>
    <p:extLst>
      <p:ext uri="{BB962C8B-B14F-4D97-AF65-F5344CB8AC3E}">
        <p14:creationId xmlns:p14="http://schemas.microsoft.com/office/powerpoint/2010/main" val="314277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066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4F7-5129-D41E-31EA-C959A4DA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9922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sz="16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: </a:t>
            </a:r>
            <a:r>
              <a:rPr lang="en-US" dirty="0" err="1">
                <a:latin typeface="+mn-lt"/>
                <a:ea typeface="+mn-ea"/>
                <a:cs typeface="+mn-cs"/>
              </a:rPr>
              <a:t>TimeOuts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wrapper to ready </a:t>
            </a:r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r>
              <a:rPr lang="en-US" dirty="0">
                <a:latin typeface="+mn-lt"/>
                <a:ea typeface="+mn-ea"/>
                <a:cs typeface="+mn-cs"/>
              </a:rPr>
              <a:t> from config</a:t>
            </a:r>
            <a:endParaRPr lang="en-US" dirty="0"/>
          </a:p>
          <a:p>
            <a:r>
              <a:rPr lang="en-US" dirty="0"/>
              <a:t>Factory time out</a:t>
            </a:r>
          </a:p>
        </p:txBody>
      </p:sp>
    </p:spTree>
    <p:extLst>
      <p:ext uri="{BB962C8B-B14F-4D97-AF65-F5344CB8AC3E}">
        <p14:creationId xmlns:p14="http://schemas.microsoft.com/office/powerpoint/2010/main" val="223426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</p:spTree>
    <p:extLst>
      <p:ext uri="{BB962C8B-B14F-4D97-AF65-F5344CB8AC3E}">
        <p14:creationId xmlns:p14="http://schemas.microsoft.com/office/powerpoint/2010/main" val="281103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 Safe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3DDB-5E70-BE28-3EED-6919897D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2CCB-A577-86B2-F813-24213EB4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Plane</a:t>
            </a:r>
          </a:p>
        </p:txBody>
      </p:sp>
    </p:spTree>
    <p:extLst>
      <p:ext uri="{BB962C8B-B14F-4D97-AF65-F5344CB8AC3E}">
        <p14:creationId xmlns:p14="http://schemas.microsoft.com/office/powerpoint/2010/main" val="1685287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6" y="5219055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44" y="5218425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3869607" y="4338219"/>
            <a:ext cx="847291" cy="695694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4831657" y="3856254"/>
            <a:ext cx="2352328" cy="123191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93252" y="4004995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345293" y="4338219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841" y="5166432"/>
            <a:ext cx="1268257" cy="79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E1D7-2DD1-E161-E3A9-492B2DF94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294" y="3554868"/>
            <a:ext cx="96202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7EB7-6BD2-DD9E-0213-86C6A8C7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4580" y="3496214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https://github.com/ZiggyCreatures/FusionCache/blob/main/docs/Simulator.md</a:t>
            </a:r>
            <a:endParaRPr lang="en-US" dirty="0"/>
          </a:p>
          <a:p>
            <a:r>
              <a:rPr lang="en-US" dirty="0"/>
              <a:t>Under test/</a:t>
            </a:r>
            <a:r>
              <a:rPr lang="en-US" dirty="0" err="1"/>
              <a:t>ZiggyCreatures.FusionCache.Simulator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E91E3-EAB0-E97B-EBAE-0E999897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52" y="3256423"/>
            <a:ext cx="6500440" cy="34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182C1-3524-9136-1D29-5666951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567" y="3690847"/>
            <a:ext cx="962025" cy="666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518791-F892-A03C-5886-74F4D5CC3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820" y="3731301"/>
            <a:ext cx="962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9801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1368</Words>
  <Application>Microsoft Office PowerPoint</Application>
  <PresentationFormat>Widescreen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Azure Web app with HA</vt:lpstr>
      <vt:lpstr>Azure Web app with HA for this demo </vt:lpstr>
      <vt:lpstr>Demo Setup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DEMO</vt:lpstr>
      <vt:lpstr>In memory vs distributed (shared) cache</vt:lpstr>
      <vt:lpstr>We need more than just raw cache api ..  to cache like a pro </vt:lpstr>
      <vt:lpstr>We need more than just raw cache api</vt:lpstr>
      <vt:lpstr>fusion cache set up</vt:lpstr>
      <vt:lpstr>Introduction to fusion cache</vt:lpstr>
      <vt:lpstr>PowerPoint Presentation</vt:lpstr>
      <vt:lpstr>FusionCacheEntryOptions: TimeOuts</vt:lpstr>
      <vt:lpstr>DEMO</vt:lpstr>
      <vt:lpstr>Cache stampede</vt:lpstr>
      <vt:lpstr>DEMO</vt:lpstr>
      <vt:lpstr>Fail-Safe </vt:lpstr>
      <vt:lpstr>DEMO</vt:lpstr>
      <vt:lpstr>Named caches</vt:lpstr>
      <vt:lpstr>Backplane</vt:lpstr>
      <vt:lpstr>DEMO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23</cp:revision>
  <dcterms:created xsi:type="dcterms:W3CDTF">2024-05-03T09:48:36Z</dcterms:created>
  <dcterms:modified xsi:type="dcterms:W3CDTF">2024-07-06T07:38:23Z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