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60" r:id="rId6"/>
    <p:sldId id="291" r:id="rId7"/>
    <p:sldId id="293" r:id="rId8"/>
    <p:sldId id="292" r:id="rId9"/>
    <p:sldId id="294" r:id="rId10"/>
    <p:sldId id="283" r:id="rId11"/>
    <p:sldId id="284" r:id="rId12"/>
    <p:sldId id="285" r:id="rId13"/>
    <p:sldId id="270" r:id="rId14"/>
    <p:sldId id="286" r:id="rId15"/>
    <p:sldId id="267" r:id="rId16"/>
    <p:sldId id="259" r:id="rId17"/>
    <p:sldId id="263" r:id="rId18"/>
    <p:sldId id="264" r:id="rId19"/>
    <p:sldId id="265" r:id="rId20"/>
    <p:sldId id="266" r:id="rId21"/>
    <p:sldId id="268" r:id="rId22"/>
    <p:sldId id="272" r:id="rId23"/>
    <p:sldId id="261" r:id="rId24"/>
    <p:sldId id="279" r:id="rId25"/>
    <p:sldId id="277" r:id="rId26"/>
    <p:sldId id="287" r:id="rId27"/>
    <p:sldId id="271" r:id="rId28"/>
    <p:sldId id="288" r:id="rId29"/>
    <p:sldId id="273" r:id="rId30"/>
    <p:sldId id="275" r:id="rId31"/>
    <p:sldId id="278" r:id="rId32"/>
    <p:sldId id="274" r:id="rId33"/>
    <p:sldId id="290" r:id="rId34"/>
    <p:sldId id="280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9" y="4901851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0" y="5335454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 flipH="1">
            <a:off x="1808319" y="4392471"/>
            <a:ext cx="411647" cy="38585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8938040" y="4319246"/>
            <a:ext cx="251839" cy="37752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25618" y="4122024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677659" y="4455248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550" y="5382667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C5F1F-6E11-B3FC-E7FF-A12210FD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38" y="4876296"/>
            <a:ext cx="1125205" cy="10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373514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 gotcha: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355907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357492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7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5665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143189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066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4F7-5129-D41E-31EA-C959A4DA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9922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sz="16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wrapper to ready </a:t>
            </a:r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 from config</a:t>
            </a:r>
            <a:endParaRPr lang="en-US" dirty="0"/>
          </a:p>
          <a:p>
            <a:r>
              <a:rPr lang="en-US" dirty="0"/>
              <a:t>Factory time out</a:t>
            </a:r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r>
              <a:rPr lang="en-US" dirty="0"/>
              <a:t>Offload the origin (source of true)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A4-120F-7CB9-7F21-7DC031E2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855C-0A85-65B9-F6C7-AB5BB31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472"/>
            <a:ext cx="10515600" cy="4902967"/>
          </a:xfrm>
        </p:spPr>
        <p:txBody>
          <a:bodyPr/>
          <a:lstStyle/>
          <a:p>
            <a:r>
              <a:rPr lang="en-US" dirty="0"/>
              <a:t>Keep a set of data in a "store" that can be accessed via string </a:t>
            </a:r>
            <a:r>
              <a:rPr lang="en-US" b="1" i="1" dirty="0"/>
              <a:t>keys </a:t>
            </a:r>
          </a:p>
          <a:p>
            <a:pPr lvl="1"/>
            <a:r>
              <a:rPr lang="en-US" dirty="0"/>
              <a:t>logically a kind of Dictionary&lt;</a:t>
            </a:r>
            <a:r>
              <a:rPr lang="en-US" dirty="0" err="1"/>
              <a:t>string,object</a:t>
            </a:r>
            <a:r>
              <a:rPr lang="en-US" dirty="0"/>
              <a:t>&gt;();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F648-7D65-444D-4038-3D04214CA008}"/>
              </a:ext>
            </a:extLst>
          </p:cNvPr>
          <p:cNvSpPr txBox="1"/>
          <p:nvPr/>
        </p:nvSpPr>
        <p:spPr>
          <a:xfrm>
            <a:off x="952499" y="2604406"/>
            <a:ext cx="89370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(Order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myCache.Get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null)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userRepository.GetUserInfo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userInfo.CanPlaceOrder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throw new Exception(..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proceed with order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5" y="2754082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8497504" y="2206154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F4F46E-8D2F-8D7B-6E92-7C2CB0BD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6214"/>
            <a:ext cx="6493293" cy="35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4" y="3238829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7996248" y="177802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DB94-A54B-D392-F99B-6993F98B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" y="3336265"/>
            <a:ext cx="6405335" cy="344156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46A647-E5A3-8BDF-8C0D-C7553073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74" y="3238828"/>
            <a:ext cx="1219351" cy="91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F5865-2592-071A-2B72-7C212CEA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73" y="2034631"/>
            <a:ext cx="847725" cy="666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8137B-7FCF-5562-6D28-243286B14D8B}"/>
              </a:ext>
            </a:extLst>
          </p:cNvPr>
          <p:cNvCxnSpPr>
            <a:cxnSpLocks/>
          </p:cNvCxnSpPr>
          <p:nvPr/>
        </p:nvCxnSpPr>
        <p:spPr>
          <a:xfrm flipH="1">
            <a:off x="8991996" y="2727650"/>
            <a:ext cx="245553" cy="38716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6CB32-C43A-4A2A-DD45-2F8DBBDBED1B}"/>
              </a:ext>
            </a:extLst>
          </p:cNvPr>
          <p:cNvCxnSpPr>
            <a:cxnSpLocks/>
          </p:cNvCxnSpPr>
          <p:nvPr/>
        </p:nvCxnSpPr>
        <p:spPr>
          <a:xfrm>
            <a:off x="9770724" y="2701381"/>
            <a:ext cx="521425" cy="4134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8642322" y="5219272"/>
            <a:ext cx="28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instance has its own </a:t>
            </a:r>
            <a:br>
              <a:rPr lang="en-US" dirty="0"/>
            </a:br>
            <a:r>
              <a:rPr lang="en-US" dirty="0"/>
              <a:t>memory cache</a:t>
            </a:r>
          </a:p>
        </p:txBody>
      </p:sp>
    </p:spTree>
    <p:extLst>
      <p:ext uri="{BB962C8B-B14F-4D97-AF65-F5344CB8AC3E}">
        <p14:creationId xmlns:p14="http://schemas.microsoft.com/office/powerpoint/2010/main" val="31119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386299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5631994" y="4387066"/>
            <a:ext cx="539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instances share the same cache </a:t>
            </a:r>
            <a:br>
              <a:rPr lang="en-US" dirty="0"/>
            </a:br>
            <a:r>
              <a:rPr lang="en-US" dirty="0"/>
              <a:t>Instead of Redis you can use other centralized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D8AE-0AE0-4AE3-26E4-F13B1160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0" y="4224206"/>
            <a:ext cx="1125205" cy="106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100BE-AEED-D06B-18D6-A2FF719550AA}"/>
              </a:ext>
            </a:extLst>
          </p:cNvPr>
          <p:cNvSpPr txBox="1"/>
          <p:nvPr/>
        </p:nvSpPr>
        <p:spPr>
          <a:xfrm>
            <a:off x="838200" y="329217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to n instances</a:t>
            </a:r>
          </a:p>
        </p:txBody>
      </p:sp>
    </p:spTree>
    <p:extLst>
      <p:ext uri="{BB962C8B-B14F-4D97-AF65-F5344CB8AC3E}">
        <p14:creationId xmlns:p14="http://schemas.microsoft.com/office/powerpoint/2010/main" val="235668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1525</Words>
  <Application>Microsoft Office PowerPoint</Application>
  <PresentationFormat>Widescreen</PresentationFormat>
  <Paragraphs>226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Cache ABC</vt:lpstr>
      <vt:lpstr>In memory cache</vt:lpstr>
      <vt:lpstr>Single instance web app </vt:lpstr>
      <vt:lpstr>Multiple instance web app </vt:lpstr>
      <vt:lpstr>distributed (shared) cache</vt:lpstr>
      <vt:lpstr>Multiple instance web app </vt:lpstr>
      <vt:lpstr>Azure Web app with HA</vt:lpstr>
      <vt:lpstr>Azure Web app with HA for this demo </vt:lpstr>
      <vt:lpstr>Demo Setup</vt:lpstr>
      <vt:lpstr>In memory vs distributed (shared) cache</vt:lpstr>
      <vt:lpstr>Distributed cache gotcha: DEMO</vt:lpstr>
      <vt:lpstr>We need more than just raw cache api ..  to cache like a pro 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We need more than just raw cache api</vt:lpstr>
      <vt:lpstr>fusion cache set up</vt:lpstr>
      <vt:lpstr>Introduction to fusion cache</vt:lpstr>
      <vt:lpstr>PowerPoint Presentation</vt:lpstr>
      <vt:lpstr>FusionCacheEntryOptions: TimeOuts</vt:lpstr>
      <vt:lpstr>DEMO</vt:lpstr>
      <vt:lpstr>Cache stampede</vt:lpstr>
      <vt:lpstr>DEMO</vt:lpstr>
      <vt:lpstr>Fail-Safe </vt:lpstr>
      <vt:lpstr>DEMO</vt:lpstr>
      <vt:lpstr>Named caches</vt:lpstr>
      <vt:lpstr>Backplane</vt:lpstr>
      <vt:lpstr>DEMO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26</cp:revision>
  <dcterms:created xsi:type="dcterms:W3CDTF">2024-05-03T09:48:36Z</dcterms:created>
  <dcterms:modified xsi:type="dcterms:W3CDTF">2024-07-08T16:01:09Z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