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1" r:id="rId5"/>
    <p:sldId id="266" r:id="rId6"/>
    <p:sldId id="267" r:id="rId7"/>
    <p:sldId id="258" r:id="rId8"/>
    <p:sldId id="259" r:id="rId9"/>
    <p:sldId id="272" r:id="rId10"/>
    <p:sldId id="257" r:id="rId11"/>
    <p:sldId id="263" r:id="rId12"/>
    <p:sldId id="264" r:id="rId13"/>
    <p:sldId id="265" r:id="rId14"/>
    <p:sldId id="26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3A8F6-EECB-40F1-866A-3D1985BB9C8D}" v="15" dt="2023-05-23T17:04:0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Sabbadin (MSC Technology Italia)" userId="f8357f29-6ff7-44d2-b7b2-9cedbb0f212d" providerId="ADAL" clId="{48D3A8F6-EECB-40F1-866A-3D1985BB9C8D}"/>
    <pc:docChg chg="undo custSel addSld delSld modSld sldOrd">
      <pc:chgData name="Enrico Sabbadin (MSC Technology Italia)" userId="f8357f29-6ff7-44d2-b7b2-9cedbb0f212d" providerId="ADAL" clId="{48D3A8F6-EECB-40F1-866A-3D1985BB9C8D}" dt="2023-05-23T17:04:45.100" v="3784" actId="478"/>
      <pc:docMkLst>
        <pc:docMk/>
      </pc:docMkLst>
      <pc:sldChg chg="modSp mod">
        <pc:chgData name="Enrico Sabbadin (MSC Technology Italia)" userId="f8357f29-6ff7-44d2-b7b2-9cedbb0f212d" providerId="ADAL" clId="{48D3A8F6-EECB-40F1-866A-3D1985BB9C8D}" dt="2023-05-23T12:47:33.457" v="79" actId="20577"/>
        <pc:sldMkLst>
          <pc:docMk/>
          <pc:sldMk cId="1051701184" sldId="256"/>
        </pc:sldMkLst>
        <pc:spChg chg="mod">
          <ac:chgData name="Enrico Sabbadin (MSC Technology Italia)" userId="f8357f29-6ff7-44d2-b7b2-9cedbb0f212d" providerId="ADAL" clId="{48D3A8F6-EECB-40F1-866A-3D1985BB9C8D}" dt="2023-05-23T12:46:50.285" v="15" actId="20577"/>
          <ac:spMkLst>
            <pc:docMk/>
            <pc:sldMk cId="1051701184" sldId="256"/>
            <ac:spMk id="2" creationId="{D6D85BEC-7A0E-585B-839D-763E22C399B3}"/>
          </ac:spMkLst>
        </pc:spChg>
        <pc:spChg chg="mod">
          <ac:chgData name="Enrico Sabbadin (MSC Technology Italia)" userId="f8357f29-6ff7-44d2-b7b2-9cedbb0f212d" providerId="ADAL" clId="{48D3A8F6-EECB-40F1-866A-3D1985BB9C8D}" dt="2023-05-23T12:47:33.457" v="79" actId="20577"/>
          <ac:spMkLst>
            <pc:docMk/>
            <pc:sldMk cId="1051701184" sldId="256"/>
            <ac:spMk id="3" creationId="{0D082748-5E8B-E137-3E2A-428D03B6862F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0:21.933" v="2866" actId="6549"/>
        <pc:sldMkLst>
          <pc:docMk/>
          <pc:sldMk cId="3866675652" sldId="257"/>
        </pc:sldMkLst>
        <pc:spChg chg="mod">
          <ac:chgData name="Enrico Sabbadin (MSC Technology Italia)" userId="f8357f29-6ff7-44d2-b7b2-9cedbb0f212d" providerId="ADAL" clId="{48D3A8F6-EECB-40F1-866A-3D1985BB9C8D}" dt="2023-05-23T16:50:21.933" v="2866" actId="6549"/>
          <ac:spMkLst>
            <pc:docMk/>
            <pc:sldMk cId="3866675652" sldId="257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49:35.415" v="2823" actId="21"/>
          <ac:spMkLst>
            <pc:docMk/>
            <pc:sldMk cId="3866675652" sldId="257"/>
            <ac:spMk id="3" creationId="{0F7BFB46-41FF-DF26-314F-86DDF74877FD}"/>
          </ac:spMkLst>
        </pc:spChg>
      </pc:sldChg>
      <pc:sldChg chg="addSp modSp new mod">
        <pc:chgData name="Enrico Sabbadin (MSC Technology Italia)" userId="f8357f29-6ff7-44d2-b7b2-9cedbb0f212d" providerId="ADAL" clId="{48D3A8F6-EECB-40F1-866A-3D1985BB9C8D}" dt="2023-05-23T14:49:19.316" v="1377" actId="20577"/>
        <pc:sldMkLst>
          <pc:docMk/>
          <pc:sldMk cId="1999615921" sldId="258"/>
        </pc:sldMkLst>
        <pc:spChg chg="mod">
          <ac:chgData name="Enrico Sabbadin (MSC Technology Italia)" userId="f8357f29-6ff7-44d2-b7b2-9cedbb0f212d" providerId="ADAL" clId="{48D3A8F6-EECB-40F1-866A-3D1985BB9C8D}" dt="2023-05-23T14:25:25.625" v="480"/>
          <ac:spMkLst>
            <pc:docMk/>
            <pc:sldMk cId="1999615921" sldId="258"/>
            <ac:spMk id="2" creationId="{2AF11B43-4A77-B40C-3195-40C2577DB4A6}"/>
          </ac:spMkLst>
        </pc:spChg>
        <pc:spChg chg="mod">
          <ac:chgData name="Enrico Sabbadin (MSC Technology Italia)" userId="f8357f29-6ff7-44d2-b7b2-9cedbb0f212d" providerId="ADAL" clId="{48D3A8F6-EECB-40F1-866A-3D1985BB9C8D}" dt="2023-05-23T14:49:19.316" v="1377" actId="20577"/>
          <ac:spMkLst>
            <pc:docMk/>
            <pc:sldMk cId="1999615921" sldId="258"/>
            <ac:spMk id="3" creationId="{CD08062A-2937-7FC0-4DBE-C6CE1F6B32AB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9.883" v="1023" actId="1037"/>
          <ac:spMkLst>
            <pc:docMk/>
            <pc:sldMk cId="1999615921" sldId="258"/>
            <ac:spMk id="4" creationId="{94F840D7-34D5-F24C-42F6-EA2CC8920EA4}"/>
          </ac:spMkLst>
        </pc:spChg>
        <pc:spChg chg="add mod or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5" creationId="{410D8494-A833-42C9-E3D7-6C776B9116A9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6" creationId="{46FEA90A-F2A9-61EC-1C7E-443007C0B74D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7" creationId="{93B3EECB-7764-FF21-7F98-176A7145054C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8" creationId="{4935DE9E-177D-F015-EB56-EB60DCC857DA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41:16.713" v="2209" actId="6549"/>
        <pc:sldMkLst>
          <pc:docMk/>
          <pc:sldMk cId="3513814426" sldId="259"/>
        </pc:sldMkLst>
        <pc:spChg chg="mod">
          <ac:chgData name="Enrico Sabbadin (MSC Technology Italia)" userId="f8357f29-6ff7-44d2-b7b2-9cedbb0f212d" providerId="ADAL" clId="{48D3A8F6-EECB-40F1-866A-3D1985BB9C8D}" dt="2023-05-23T14:37:56.666" v="1107" actId="20577"/>
          <ac:spMkLst>
            <pc:docMk/>
            <pc:sldMk cId="3513814426" sldId="259"/>
            <ac:spMk id="2" creationId="{1A82D360-06E5-890B-9E16-0CC48FC8AD86}"/>
          </ac:spMkLst>
        </pc:spChg>
        <pc:spChg chg="mod">
          <ac:chgData name="Enrico Sabbadin (MSC Technology Italia)" userId="f8357f29-6ff7-44d2-b7b2-9cedbb0f212d" providerId="ADAL" clId="{48D3A8F6-EECB-40F1-866A-3D1985BB9C8D}" dt="2023-05-23T16:41:16.713" v="2209" actId="6549"/>
          <ac:spMkLst>
            <pc:docMk/>
            <pc:sldMk cId="3513814426" sldId="259"/>
            <ac:spMk id="3" creationId="{A71FEAB2-5B03-AE25-DDFF-5998967D4D8F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4:40:34.752" v="1333" actId="20577"/>
        <pc:sldMkLst>
          <pc:docMk/>
          <pc:sldMk cId="2145063667" sldId="260"/>
        </pc:sldMkLst>
        <pc:spChg chg="mod">
          <ac:chgData name="Enrico Sabbadin (MSC Technology Italia)" userId="f8357f29-6ff7-44d2-b7b2-9cedbb0f212d" providerId="ADAL" clId="{48D3A8F6-EECB-40F1-866A-3D1985BB9C8D}" dt="2023-05-23T14:38:59.359" v="1185" actId="6549"/>
          <ac:spMkLst>
            <pc:docMk/>
            <pc:sldMk cId="2145063667" sldId="260"/>
            <ac:spMk id="2" creationId="{C9E7D598-9996-62BC-5C9E-3BC739CD7F3B}"/>
          </ac:spMkLst>
        </pc:spChg>
        <pc:spChg chg="mod">
          <ac:chgData name="Enrico Sabbadin (MSC Technology Italia)" userId="f8357f29-6ff7-44d2-b7b2-9cedbb0f212d" providerId="ADAL" clId="{48D3A8F6-EECB-40F1-866A-3D1985BB9C8D}" dt="2023-05-23T14:40:34.752" v="1333" actId="20577"/>
          <ac:spMkLst>
            <pc:docMk/>
            <pc:sldMk cId="2145063667" sldId="260"/>
            <ac:spMk id="3" creationId="{7A062A05-A010-50BE-C0DA-FDAB6FA5E4D7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5:00:54.468" v="1987" actId="20577"/>
        <pc:sldMkLst>
          <pc:docMk/>
          <pc:sldMk cId="917078439" sldId="261"/>
        </pc:sldMkLst>
        <pc:spChg chg="mod">
          <ac:chgData name="Enrico Sabbadin (MSC Technology Italia)" userId="f8357f29-6ff7-44d2-b7b2-9cedbb0f212d" providerId="ADAL" clId="{48D3A8F6-EECB-40F1-866A-3D1985BB9C8D}" dt="2023-05-23T14:53:16.320" v="1699" actId="20577"/>
          <ac:spMkLst>
            <pc:docMk/>
            <pc:sldMk cId="917078439" sldId="261"/>
            <ac:spMk id="2" creationId="{E8DC1241-D844-11EE-780A-7EC5F1C96A0F}"/>
          </ac:spMkLst>
        </pc:spChg>
        <pc:spChg chg="mod">
          <ac:chgData name="Enrico Sabbadin (MSC Technology Italia)" userId="f8357f29-6ff7-44d2-b7b2-9cedbb0f212d" providerId="ADAL" clId="{48D3A8F6-EECB-40F1-866A-3D1985BB9C8D}" dt="2023-05-23T15:00:54.468" v="1987" actId="20577"/>
          <ac:spMkLst>
            <pc:docMk/>
            <pc:sldMk cId="917078439" sldId="261"/>
            <ac:spMk id="3" creationId="{74029BBD-2D60-4979-E193-3B94368D99BA}"/>
          </ac:spMkLst>
        </pc:spChg>
      </pc:sldChg>
      <pc:sldChg chg="modSp add del mod">
        <pc:chgData name="Enrico Sabbadin (MSC Technology Italia)" userId="f8357f29-6ff7-44d2-b7b2-9cedbb0f212d" providerId="ADAL" clId="{48D3A8F6-EECB-40F1-866A-3D1985BB9C8D}" dt="2023-05-23T16:46:11.283" v="2616" actId="47"/>
        <pc:sldMkLst>
          <pc:docMk/>
          <pc:sldMk cId="2474521883" sldId="262"/>
        </pc:sldMkLst>
        <pc:spChg chg="mod">
          <ac:chgData name="Enrico Sabbadin (MSC Technology Italia)" userId="f8357f29-6ff7-44d2-b7b2-9cedbb0f212d" providerId="ADAL" clId="{48D3A8F6-EECB-40F1-866A-3D1985BB9C8D}" dt="2023-05-23T16:45:48.703" v="2615" actId="20577"/>
          <ac:spMkLst>
            <pc:docMk/>
            <pc:sldMk cId="2474521883" sldId="262"/>
            <ac:spMk id="3" creationId="{0F7BFB46-41FF-DF26-314F-86DDF74877FD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8:30.819" v="3673" actId="20577"/>
        <pc:sldMkLst>
          <pc:docMk/>
          <pc:sldMk cId="3917042565" sldId="262"/>
        </pc:sldMkLst>
        <pc:spChg chg="mod">
          <ac:chgData name="Enrico Sabbadin (MSC Technology Italia)" userId="f8357f29-6ff7-44d2-b7b2-9cedbb0f212d" providerId="ADAL" clId="{48D3A8F6-EECB-40F1-866A-3D1985BB9C8D}" dt="2023-05-23T16:58:30.819" v="3673" actId="20577"/>
          <ac:spMkLst>
            <pc:docMk/>
            <pc:sldMk cId="3917042565" sldId="262"/>
            <ac:spMk id="2" creationId="{6AEC95F5-6CD6-29D3-645A-9DFD7745F050}"/>
          </ac:spMkLst>
        </pc:spChg>
      </pc:sldChg>
      <pc:sldChg chg="modSp add mod">
        <pc:chgData name="Enrico Sabbadin (MSC Technology Italia)" userId="f8357f29-6ff7-44d2-b7b2-9cedbb0f212d" providerId="ADAL" clId="{48D3A8F6-EECB-40F1-866A-3D1985BB9C8D}" dt="2023-05-23T16:57:31.655" v="3589" actId="20577"/>
        <pc:sldMkLst>
          <pc:docMk/>
          <pc:sldMk cId="562905419" sldId="263"/>
        </pc:sldMkLst>
        <pc:spChg chg="mod">
          <ac:chgData name="Enrico Sabbadin (MSC Technology Italia)" userId="f8357f29-6ff7-44d2-b7b2-9cedbb0f212d" providerId="ADAL" clId="{48D3A8F6-EECB-40F1-866A-3D1985BB9C8D}" dt="2023-05-23T16:50:30.742" v="2874" actId="6549"/>
          <ac:spMkLst>
            <pc:docMk/>
            <pc:sldMk cId="562905419" sldId="263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57:31.655" v="3589" actId="20577"/>
          <ac:spMkLst>
            <pc:docMk/>
            <pc:sldMk cId="562905419" sldId="263"/>
            <ac:spMk id="3" creationId="{0F7BFB46-41FF-DF26-314F-86DDF74877FD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6:58:06.440" v="3654" actId="20577"/>
        <pc:sldMkLst>
          <pc:docMk/>
          <pc:sldMk cId="3967876307" sldId="264"/>
        </pc:sldMkLst>
        <pc:spChg chg="mod">
          <ac:chgData name="Enrico Sabbadin (MSC Technology Italia)" userId="f8357f29-6ff7-44d2-b7b2-9cedbb0f212d" providerId="ADAL" clId="{48D3A8F6-EECB-40F1-866A-3D1985BB9C8D}" dt="2023-05-23T16:52:39.305" v="3045" actId="20577"/>
          <ac:spMkLst>
            <pc:docMk/>
            <pc:sldMk cId="3967876307" sldId="264"/>
            <ac:spMk id="2" creationId="{9AAA3F2D-4B4A-2E2B-9199-F056A5CA14AA}"/>
          </ac:spMkLst>
        </pc:spChg>
        <pc:spChg chg="mod">
          <ac:chgData name="Enrico Sabbadin (MSC Technology Italia)" userId="f8357f29-6ff7-44d2-b7b2-9cedbb0f212d" providerId="ADAL" clId="{48D3A8F6-EECB-40F1-866A-3D1985BB9C8D}" dt="2023-05-23T16:58:06.440" v="3654" actId="20577"/>
          <ac:spMkLst>
            <pc:docMk/>
            <pc:sldMk cId="3967876307" sldId="264"/>
            <ac:spMk id="3" creationId="{F463BA8D-36A1-B280-4E2F-7157C137ADCE}"/>
          </ac:spMkLst>
        </pc:spChg>
      </pc:sldChg>
      <pc:sldChg chg="addSp delSp modSp new mod">
        <pc:chgData name="Enrico Sabbadin (MSC Technology Italia)" userId="f8357f29-6ff7-44d2-b7b2-9cedbb0f212d" providerId="ADAL" clId="{48D3A8F6-EECB-40F1-866A-3D1985BB9C8D}" dt="2023-05-23T17:04:45.100" v="3784" actId="478"/>
        <pc:sldMkLst>
          <pc:docMk/>
          <pc:sldMk cId="59084771" sldId="265"/>
        </pc:sldMkLst>
        <pc:spChg chg="mod">
          <ac:chgData name="Enrico Sabbadin (MSC Technology Italia)" userId="f8357f29-6ff7-44d2-b7b2-9cedbb0f212d" providerId="ADAL" clId="{48D3A8F6-EECB-40F1-866A-3D1985BB9C8D}" dt="2023-05-23T17:00:06.585" v="3734" actId="114"/>
          <ac:spMkLst>
            <pc:docMk/>
            <pc:sldMk cId="59084771" sldId="265"/>
            <ac:spMk id="2" creationId="{690F34A4-DB09-51C8-97A4-259F15E3C371}"/>
          </ac:spMkLst>
        </pc:spChg>
        <pc:spChg chg="add del">
          <ac:chgData name="Enrico Sabbadin (MSC Technology Italia)" userId="f8357f29-6ff7-44d2-b7b2-9cedbb0f212d" providerId="ADAL" clId="{48D3A8F6-EECB-40F1-866A-3D1985BB9C8D}" dt="2023-05-23T17:04:45.100" v="3784" actId="478"/>
          <ac:spMkLst>
            <pc:docMk/>
            <pc:sldMk cId="59084771" sldId="265"/>
            <ac:spMk id="3" creationId="{225FB6E1-2588-64C7-7C63-AEB2B31DFDCF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2.636" v="3777" actId="14100"/>
          <ac:spMkLst>
            <pc:docMk/>
            <pc:sldMk cId="59084771" sldId="265"/>
            <ac:spMk id="4" creationId="{5641E6EE-F8F8-3A76-F496-F60946E7545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5.523" v="3778" actId="1076"/>
          <ac:spMkLst>
            <pc:docMk/>
            <pc:sldMk cId="59084771" sldId="265"/>
            <ac:spMk id="5" creationId="{AFEC9DE1-3355-FB11-F1CD-435E9120198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21.330" v="3772" actId="1076"/>
          <ac:spMkLst>
            <pc:docMk/>
            <pc:sldMk cId="59084771" sldId="265"/>
            <ac:spMk id="6" creationId="{CE099B5A-E6D0-D7E5-1CDB-3C267E53A65C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1:37.467" v="3744"/>
          <ac:spMkLst>
            <pc:docMk/>
            <pc:sldMk cId="59084771" sldId="265"/>
            <ac:spMk id="7" creationId="{F73DE604-9A39-CF28-6AB7-B149604CDDA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4.199" v="3746" actId="1076"/>
          <ac:spMkLst>
            <pc:docMk/>
            <pc:sldMk cId="59084771" sldId="265"/>
            <ac:spMk id="8" creationId="{79D3368E-961A-4FA6-0E55-986F5E2B8D6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8.360" v="3748" actId="1076"/>
          <ac:spMkLst>
            <pc:docMk/>
            <pc:sldMk cId="59084771" sldId="265"/>
            <ac:spMk id="9" creationId="{B4CFABD9-F1F9-AD7F-45FF-52B2005E498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52.375" v="3750" actId="1076"/>
          <ac:spMkLst>
            <pc:docMk/>
            <pc:sldMk cId="59084771" sldId="265"/>
            <ac:spMk id="10" creationId="{66EF66A2-3A1F-FDB5-40B9-01974E3632A0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3.171" v="3756" actId="1036"/>
          <ac:spMkLst>
            <pc:docMk/>
            <pc:sldMk cId="59084771" sldId="265"/>
            <ac:spMk id="11" creationId="{7E16FB56-03F1-1D7F-2C20-FA11516B8DE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9.944" v="3758" actId="1076"/>
          <ac:spMkLst>
            <pc:docMk/>
            <pc:sldMk cId="59084771" sldId="265"/>
            <ac:spMk id="12" creationId="{34D6414E-6C5A-9536-FF68-B3564B770126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7.327" v="3776" actId="478"/>
          <ac:spMkLst>
            <pc:docMk/>
            <pc:sldMk cId="59084771" sldId="265"/>
            <ac:spMk id="15" creationId="{FFDB031E-C1DB-336E-15D8-21E532884FFB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6.234" v="3775" actId="478"/>
          <ac:spMkLst>
            <pc:docMk/>
            <pc:sldMk cId="59084771" sldId="265"/>
            <ac:spMk id="16" creationId="{D63D3475-6604-C53D-FB5E-E9B4C0027B3A}"/>
          </ac:spMkLst>
        </pc:spChg>
        <pc:cxnChg chg="add del">
          <ac:chgData name="Enrico Sabbadin (MSC Technology Italia)" userId="f8357f29-6ff7-44d2-b7b2-9cedbb0f212d" providerId="ADAL" clId="{48D3A8F6-EECB-40F1-866A-3D1985BB9C8D}" dt="2023-05-23T17:02:28.375" v="3760" actId="478"/>
          <ac:cxnSpMkLst>
            <pc:docMk/>
            <pc:sldMk cId="59084771" sldId="265"/>
            <ac:cxnSpMk id="14" creationId="{ABE1BC6B-F818-7575-C5B8-B02AC10791ED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2.049" v="3780" actId="14100"/>
          <ac:cxnSpMkLst>
            <pc:docMk/>
            <pc:sldMk cId="59084771" sldId="265"/>
            <ac:cxnSpMk id="18" creationId="{90DCEACB-BBB7-96C7-3472-DD0CCEDA348C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8.984" v="3783" actId="1076"/>
          <ac:cxnSpMkLst>
            <pc:docMk/>
            <pc:sldMk cId="59084771" sldId="265"/>
            <ac:cxnSpMk id="20" creationId="{EBB2715C-7591-9CA9-B792-53DB11806A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26A-6501-643D-5EFB-33AE6CC5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1F7A-D3D1-040E-A373-1BA16DDC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076B-1892-85A0-9F5C-032A102B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A7DF-07BC-9760-F4AC-D6DAC86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9BF-403A-4C36-6502-C9AC1EC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AF74-42C8-DB4E-69B7-B2C8CE9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D0C2-A7C5-CDBE-38ED-01B6D39F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15D5-E021-452E-8C34-E0EDA90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D3FA-7013-77AA-30CE-9433E483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7464-7BB5-593A-C0C6-B30C09B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3B43-ED81-A0EF-31B5-4E58FFDA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CFD8-420F-17E4-129A-B46858D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340E-DCA9-8AF1-8F10-76AB25DB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99E3-75A2-8E33-5036-9C42FF4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21F5-B3C5-E4C2-4086-D9F18E3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2113-3DC2-0580-4D65-0ED3448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8A56-0AA2-F80B-17C5-B7EF209D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8800-0BDA-67CF-2662-C49BA3A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D916-237C-FA74-2C7F-F0D9E3B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ECB9-F59A-0AC5-CC35-D33381EB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716-5ACB-8D39-E7E4-E1CE13F9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0305-CCAC-B598-3871-63D66ACF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59DB-AD3C-5D7B-BFD8-B426E95B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ECB64-A0D0-D701-09BF-FD8C9B9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05AC-2541-E9F7-B4AC-9B628B0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8354-5ADC-B250-0AE3-0486369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D50B-6FA8-B68B-9815-C35F683D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E35A9-7A28-F10B-8A76-88DD0538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8470-BB88-DB3E-4E43-168DE5FD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E085F-EAC9-0CA9-8172-B6D5D53E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BE084-8793-4576-7F60-576D2758F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0476E-5AA7-1E44-F713-AC9E55A8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7A82-EFA5-A751-7AFF-FD5042A6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77DD9-0AFA-8072-628F-FCFD028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853-B0AB-B939-9514-F9B8DC9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0929C-4CC9-AC38-9FA5-701D0C9E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B9260-8405-9C63-9581-12D06B3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9912-A56B-9B74-5504-A29E5A53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1607-82AF-0FE2-0AEE-7D9A055B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E87BD-18E4-63F5-D75F-28BBD75E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EFC81-6639-D46E-0929-668ABEA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24F9-68F8-C32A-3DF0-F3CA3A3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A322-BAC1-1676-0BE9-0DB16351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DF9C-542E-C78F-B8ED-09DCD3C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7DE8-8648-EEC8-5349-FD58450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E1BC-2780-28AD-8C4C-3DE5766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3F9E-7F26-2858-2D91-9768CA2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E168-17E7-BBD7-D057-4AE654E6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37D4A-A854-C447-760E-B6B11DFF5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ECFA-F000-D0B5-FEEE-91394CC9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A60A-794A-239C-4C42-89D25D60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977E-2E9F-420D-06C0-5859FBBE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6E01-C273-4D51-3C29-3BC3EF6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0ADC3-1A7C-D4DB-2F61-FCDCDA3A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7C76-DD66-FDA5-0F2A-842DD1DE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195E-169A-F13D-F95D-532BEDD6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6EE4-80FE-95FC-35A7-2D702B8E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B631-1593-0E49-2D8A-473AFAEB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A4E4-FC1F-2FB7-2EA3-85B397A8E3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984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msc-sandbox/Turin-Playground/_git/myMsc-Chatg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BEC-7A0E-585B-839D-763E22C39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C# </a:t>
            </a:r>
            <a:r>
              <a:rPr lang="it-IT" dirty="0" err="1"/>
              <a:t>meets</a:t>
            </a:r>
            <a:r>
              <a:rPr lang="it-IT" dirty="0"/>
              <a:t> </a:t>
            </a:r>
            <a:r>
              <a:rPr lang="it-IT" dirty="0" err="1"/>
              <a:t>ChatGpt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2748-5E8B-E137-3E2A-428D03B68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Setup </a:t>
            </a:r>
            <a:r>
              <a:rPr lang="it-IT" dirty="0" err="1"/>
              <a:t>your</a:t>
            </a:r>
            <a:r>
              <a:rPr lang="it-IT" dirty="0"/>
              <a:t> "domain </a:t>
            </a:r>
            <a:r>
              <a:rPr lang="it-IT" dirty="0" err="1"/>
              <a:t>expert</a:t>
            </a:r>
            <a:r>
              <a:rPr lang="it-IT" dirty="0"/>
              <a:t>" chatbot </a:t>
            </a:r>
            <a:r>
              <a:rPr lang="it-IT" i="1" dirty="0" err="1"/>
              <a:t>without</a:t>
            </a:r>
            <a:r>
              <a:rPr lang="it-IT" i="1" dirty="0"/>
              <a:t> </a:t>
            </a:r>
            <a:r>
              <a:rPr lang="it-IT" i="1" dirty="0" err="1"/>
              <a:t>Phyton</a:t>
            </a:r>
            <a:r>
              <a:rPr lang="it-IT" i="1" dirty="0"/>
              <a:t> </a:t>
            </a:r>
            <a:r>
              <a:rPr lang="it-IT" i="1" dirty="0">
                <a:sym typeface="Wingdings" panose="05000000000000000000" pitchFamily="2" charset="2"/>
              </a:rPr>
              <a:t>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170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Chatbot </a:t>
            </a:r>
            <a:r>
              <a:rPr lang="it-IT" dirty="0" err="1"/>
              <a:t>upfront</a:t>
            </a:r>
            <a:r>
              <a:rPr lang="it-IT" dirty="0"/>
              <a:t> setup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</a:t>
            </a:r>
            <a:r>
              <a:rPr lang="it-IT" dirty="0" err="1"/>
              <a:t>preparation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Use </a:t>
            </a:r>
            <a:r>
              <a:rPr lang="it-IT" dirty="0" err="1"/>
              <a:t>openAi</a:t>
            </a:r>
            <a:r>
              <a:rPr lang="it-IT" dirty="0"/>
              <a:t> </a:t>
            </a:r>
            <a:r>
              <a:rPr lang="it-IT" dirty="0" err="1"/>
              <a:t>embeddiong</a:t>
            </a:r>
            <a:r>
              <a:rPr lang="it-IT" dirty="0"/>
              <a:t> api endpoint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documents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Store </a:t>
            </a:r>
            <a:r>
              <a:rPr lang="it-IT" dirty="0" err="1"/>
              <a:t>embedding</a:t>
            </a:r>
            <a:r>
              <a:rPr lang="it-IT" dirty="0"/>
              <a:t> and </a:t>
            </a:r>
            <a:r>
              <a:rPr lang="it-IT" dirty="0" err="1"/>
              <a:t>original</a:t>
            </a:r>
            <a:r>
              <a:rPr lang="it-IT" dirty="0"/>
              <a:t> text</a:t>
            </a:r>
          </a:p>
          <a:p>
            <a:pPr lvl="2"/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vectors</a:t>
            </a:r>
            <a:r>
              <a:rPr lang="it-IT" dirty="0"/>
              <a:t> databases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cosine </a:t>
            </a:r>
            <a:r>
              <a:rPr lang="it-IT" dirty="0" err="1"/>
              <a:t>similarity</a:t>
            </a:r>
            <a:r>
              <a:rPr lang="it-IT" dirty="0"/>
              <a:t> out-of-the-box</a:t>
            </a:r>
          </a:p>
          <a:p>
            <a:pPr lvl="2"/>
            <a:r>
              <a:rPr lang="it-IT" dirty="0" err="1"/>
              <a:t>Sql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ok to start with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b) user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arrives</a:t>
            </a:r>
            <a:r>
              <a:rPr lang="it-IT" dirty="0"/>
              <a:t> to "</a:t>
            </a:r>
            <a:r>
              <a:rPr lang="it-IT" dirty="0" err="1"/>
              <a:t>your</a:t>
            </a:r>
            <a:r>
              <a:rPr lang="it-IT" dirty="0"/>
              <a:t>" </a:t>
            </a:r>
            <a:r>
              <a:rPr lang="it-IT" dirty="0" err="1"/>
              <a:t>ChatBot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payload to be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openai</a:t>
            </a:r>
            <a:r>
              <a:rPr lang="it-IT" dirty="0"/>
              <a:t> </a:t>
            </a:r>
            <a:r>
              <a:rPr lang="it-IT" dirty="0" err="1"/>
              <a:t>complition</a:t>
            </a:r>
            <a:r>
              <a:rPr lang="it-IT" dirty="0"/>
              <a:t> api </a:t>
            </a:r>
            <a:r>
              <a:rPr lang="it-IT" dirty="0" err="1"/>
              <a:t>as</a:t>
            </a:r>
            <a:r>
              <a:rPr lang="it-IT" dirty="0"/>
              <a:t> follow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="System" </a:t>
            </a:r>
            <a:r>
              <a:rPr lang="it-IT" dirty="0" err="1"/>
              <a:t>message</a:t>
            </a:r>
            <a:r>
              <a:rPr lang="it-IT" dirty="0"/>
              <a:t>(s) (drive </a:t>
            </a:r>
            <a:r>
              <a:rPr lang="it-IT" dirty="0" err="1"/>
              <a:t>behaviour</a:t>
            </a:r>
            <a:r>
              <a:rPr lang="it-IT" dirty="0"/>
              <a:t> of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Pick up text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are </a:t>
            </a:r>
            <a:r>
              <a:rPr lang="it-IT" dirty="0" err="1"/>
              <a:t>closer</a:t>
            </a:r>
            <a:r>
              <a:rPr lang="it-IT" dirty="0"/>
              <a:t> to the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embedding</a:t>
            </a:r>
            <a:br>
              <a:rPr lang="it-IT" dirty="0"/>
            </a:br>
            <a:r>
              <a:rPr lang="it-IT" dirty="0" err="1"/>
              <a:t>push</a:t>
            </a:r>
            <a:r>
              <a:rPr lang="it-IT" dirty="0"/>
              <a:t> text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="user" </a:t>
            </a:r>
            <a:r>
              <a:rPr lang="it-IT" dirty="0" err="1"/>
              <a:t>messages</a:t>
            </a:r>
            <a:endParaRPr lang="it-IT" dirty="0"/>
          </a:p>
          <a:p>
            <a:pPr marL="1371600" lvl="2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more </a:t>
            </a:r>
            <a:r>
              <a:rPr lang="it-IT" dirty="0" err="1"/>
              <a:t>logical</a:t>
            </a:r>
            <a:r>
              <a:rPr lang="it-IT" dirty="0"/>
              <a:t> to put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=System,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stick to </a:t>
            </a:r>
            <a:r>
              <a:rPr lang="it-IT" dirty="0" err="1"/>
              <a:t>Role</a:t>
            </a:r>
            <a:r>
              <a:rPr lang="it-IT" dirty="0"/>
              <a:t>="user" ,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for </a:t>
            </a:r>
            <a:r>
              <a:rPr lang="it-IT" dirty="0" err="1"/>
              <a:t>chatgpt</a:t>
            </a:r>
            <a:r>
              <a:rPr lang="it-IT" dirty="0"/>
              <a:t> 3.5 turbo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Add</a:t>
            </a:r>
            <a:r>
              <a:rPr lang="it-IT" dirty="0"/>
              <a:t> end user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="user" </a:t>
            </a:r>
            <a:r>
              <a:rPr lang="it-IT" dirty="0" err="1"/>
              <a:t>message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3F2D-4B4A-2E2B-9199-F056A5C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awarenesse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BA8D-36A1-B280-4E2F-7157C137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ChatGpt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no concept of </a:t>
            </a:r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-in</a:t>
            </a:r>
          </a:p>
          <a:p>
            <a:pPr lvl="1"/>
            <a:r>
              <a:rPr lang="it-IT" dirty="0"/>
              <a:t>But </a:t>
            </a:r>
            <a:r>
              <a:rPr lang="it-IT" dirty="0">
                <a:hlinkClick r:id="rId2"/>
              </a:rPr>
              <a:t>https://chat.openai.com/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!,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works </a:t>
            </a:r>
            <a:r>
              <a:rPr lang="it-IT" dirty="0" err="1"/>
              <a:t>then</a:t>
            </a:r>
            <a:r>
              <a:rPr lang="it-IT" dirty="0"/>
              <a:t> ?</a:t>
            </a:r>
          </a:p>
          <a:p>
            <a:r>
              <a:rPr lang="it-IT" dirty="0" err="1"/>
              <a:t>It's</a:t>
            </a:r>
            <a:r>
              <a:rPr lang="it-IT" dirty="0"/>
              <a:t> under "</a:t>
            </a:r>
            <a:r>
              <a:rPr lang="it-IT" dirty="0" err="1"/>
              <a:t>your</a:t>
            </a:r>
            <a:r>
              <a:rPr lang="it-IT" dirty="0"/>
              <a:t>" </a:t>
            </a:r>
            <a:r>
              <a:rPr lang="it-IT" dirty="0" err="1"/>
              <a:t>responsability</a:t>
            </a:r>
            <a:endParaRPr lang="it-IT" dirty="0"/>
          </a:p>
          <a:p>
            <a:pPr lvl="1"/>
            <a:r>
              <a:rPr lang="it-IT" dirty="0"/>
              <a:t>Record user </a:t>
            </a:r>
            <a:r>
              <a:rPr lang="it-IT" dirty="0" err="1"/>
              <a:t>question</a:t>
            </a:r>
            <a:r>
              <a:rPr lang="it-IT" dirty="0"/>
              <a:t> and </a:t>
            </a:r>
            <a:r>
              <a:rPr lang="it-IT" dirty="0" err="1"/>
              <a:t>chatGpt</a:t>
            </a:r>
            <a:r>
              <a:rPr lang="it-IT" dirty="0"/>
              <a:t> </a:t>
            </a:r>
            <a:r>
              <a:rPr lang="it-IT" dirty="0" err="1"/>
              <a:t>answer</a:t>
            </a:r>
            <a:endParaRPr lang="it-IT" dirty="0"/>
          </a:p>
          <a:p>
            <a:pPr lvl="1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user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arrives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user </a:t>
            </a:r>
            <a:r>
              <a:rPr lang="it-IT" dirty="0" err="1"/>
              <a:t>questions</a:t>
            </a:r>
            <a:r>
              <a:rPr lang="it-IT" dirty="0"/>
              <a:t> and </a:t>
            </a:r>
            <a:r>
              <a:rPr lang="it-IT" dirty="0" err="1"/>
              <a:t>chatGpt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in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last user </a:t>
            </a:r>
            <a:r>
              <a:rPr lang="it-IT" dirty="0" err="1"/>
              <a:t>question</a:t>
            </a:r>
            <a:endParaRPr lang="it-IT" dirty="0"/>
          </a:p>
          <a:p>
            <a:pPr lvl="2"/>
            <a:r>
              <a:rPr lang="it-IT" dirty="0"/>
              <a:t>Use </a:t>
            </a:r>
            <a:r>
              <a:rPr lang="it-IT" b="1" dirty="0" err="1"/>
              <a:t>role</a:t>
            </a:r>
            <a:r>
              <a:rPr lang="it-IT" b="1" dirty="0"/>
              <a:t>="</a:t>
            </a:r>
            <a:r>
              <a:rPr lang="it-IT" b="1" dirty="0" err="1"/>
              <a:t>assistant</a:t>
            </a:r>
            <a:r>
              <a:rPr lang="it-IT" b="1" dirty="0"/>
              <a:t>" </a:t>
            </a:r>
            <a:r>
              <a:rPr lang="it-IT" dirty="0"/>
              <a:t>to </a:t>
            </a:r>
            <a:r>
              <a:rPr lang="it-IT" dirty="0" err="1"/>
              <a:t>send</a:t>
            </a:r>
            <a:r>
              <a:rPr lang="it-IT" dirty="0"/>
              <a:t> back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chatgpt</a:t>
            </a:r>
            <a:r>
              <a:rPr lang="it-IT" dirty="0"/>
              <a:t> </a:t>
            </a:r>
            <a:r>
              <a:rPr lang="it-IT" dirty="0" err="1"/>
              <a:t>replies</a:t>
            </a:r>
            <a:endParaRPr lang="it-IT" dirty="0"/>
          </a:p>
          <a:p>
            <a:pPr lvl="2"/>
            <a:endParaRPr lang="it-IT" dirty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34A4-DB09-51C8-97A4-259F15E3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a la "</a:t>
            </a:r>
            <a:r>
              <a:rPr lang="it-IT" dirty="0" err="1"/>
              <a:t>LangChain</a:t>
            </a:r>
            <a:r>
              <a:rPr lang="it-IT" dirty="0"/>
              <a:t>" (</a:t>
            </a:r>
            <a:r>
              <a:rPr lang="it-IT" dirty="0" err="1"/>
              <a:t>Phyton</a:t>
            </a:r>
            <a:r>
              <a:rPr lang="it-IT" dirty="0"/>
              <a:t> library)</a:t>
            </a:r>
            <a:br>
              <a:rPr lang="it-IT" dirty="0"/>
            </a:br>
            <a:r>
              <a:rPr lang="it-IT" sz="2800" i="1" dirty="0" err="1"/>
              <a:t>but</a:t>
            </a:r>
            <a:r>
              <a:rPr lang="it-IT" sz="2800" i="1" dirty="0"/>
              <a:t> in C#</a:t>
            </a:r>
            <a:endParaRPr lang="en-US" sz="28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1E6EE-F8F8-3A76-F496-F60946E75457}"/>
              </a:ext>
            </a:extLst>
          </p:cNvPr>
          <p:cNvSpPr/>
          <p:nvPr/>
        </p:nvSpPr>
        <p:spPr>
          <a:xfrm>
            <a:off x="419450" y="3632433"/>
            <a:ext cx="10242957" cy="1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AFEC9DE1-3355-FB11-F1CD-435E9120198A}"/>
              </a:ext>
            </a:extLst>
          </p:cNvPr>
          <p:cNvSpPr/>
          <p:nvPr/>
        </p:nvSpPr>
        <p:spPr>
          <a:xfrm>
            <a:off x="11076267" y="2541864"/>
            <a:ext cx="1015067" cy="2181138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099B5A-E6D0-D7E5-1CDB-3C267E53A65C}"/>
              </a:ext>
            </a:extLst>
          </p:cNvPr>
          <p:cNvSpPr/>
          <p:nvPr/>
        </p:nvSpPr>
        <p:spPr>
          <a:xfrm>
            <a:off x="9966122" y="3466223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D3368E-961A-4FA6-0E55-986F5E2B8D64}"/>
              </a:ext>
            </a:extLst>
          </p:cNvPr>
          <p:cNvSpPr/>
          <p:nvPr/>
        </p:nvSpPr>
        <p:spPr>
          <a:xfrm>
            <a:off x="8868562" y="3453116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CFABD9-F1F9-AD7F-45FF-52B2005E4984}"/>
              </a:ext>
            </a:extLst>
          </p:cNvPr>
          <p:cNvSpPr/>
          <p:nvPr/>
        </p:nvSpPr>
        <p:spPr>
          <a:xfrm>
            <a:off x="7022984" y="3449446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F66A2-3A1F-FDB5-40B9-01974E3632A0}"/>
              </a:ext>
            </a:extLst>
          </p:cNvPr>
          <p:cNvSpPr/>
          <p:nvPr/>
        </p:nvSpPr>
        <p:spPr>
          <a:xfrm>
            <a:off x="5056465" y="3429000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16FB56-03F1-1D7F-2C20-FA11516B8DE7}"/>
              </a:ext>
            </a:extLst>
          </p:cNvPr>
          <p:cNvSpPr/>
          <p:nvPr/>
        </p:nvSpPr>
        <p:spPr>
          <a:xfrm>
            <a:off x="2931254" y="3442630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D6414E-6C5A-9536-FF68-B3564B770126}"/>
              </a:ext>
            </a:extLst>
          </p:cNvPr>
          <p:cNvSpPr/>
          <p:nvPr/>
        </p:nvSpPr>
        <p:spPr>
          <a:xfrm>
            <a:off x="1085676" y="3454163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DCEACB-BBB7-96C7-3472-DD0CCEDA348C}"/>
              </a:ext>
            </a:extLst>
          </p:cNvPr>
          <p:cNvCxnSpPr>
            <a:cxnSpLocks/>
          </p:cNvCxnSpPr>
          <p:nvPr/>
        </p:nvCxnSpPr>
        <p:spPr>
          <a:xfrm>
            <a:off x="569754" y="3563224"/>
            <a:ext cx="1013460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B2715C-7591-9CA9-B792-53DB11806AA1}"/>
              </a:ext>
            </a:extLst>
          </p:cNvPr>
          <p:cNvCxnSpPr>
            <a:cxnSpLocks/>
          </p:cNvCxnSpPr>
          <p:nvPr/>
        </p:nvCxnSpPr>
        <p:spPr>
          <a:xfrm flipH="1">
            <a:off x="628477" y="3827719"/>
            <a:ext cx="99919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FCDE439-B8CD-1D9E-1D1B-C235FA5875AF}"/>
              </a:ext>
            </a:extLst>
          </p:cNvPr>
          <p:cNvSpPr/>
          <p:nvPr/>
        </p:nvSpPr>
        <p:spPr>
          <a:xfrm>
            <a:off x="838200" y="2452086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User </a:t>
            </a:r>
            <a:r>
              <a:rPr lang="it-IT" sz="1000" dirty="0" err="1">
                <a:solidFill>
                  <a:schemeClr val="tx1"/>
                </a:solidFill>
              </a:rPr>
              <a:t>Question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legth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guard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A0C1C6-DB56-A7FD-07D7-75039B4E9DB7}"/>
              </a:ext>
            </a:extLst>
          </p:cNvPr>
          <p:cNvSpPr/>
          <p:nvPr/>
        </p:nvSpPr>
        <p:spPr>
          <a:xfrm>
            <a:off x="2713140" y="2408770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Conversation</a:t>
            </a:r>
            <a:r>
              <a:rPr lang="it-IT" sz="1000" dirty="0">
                <a:solidFill>
                  <a:schemeClr val="tx1"/>
                </a:solidFill>
              </a:rPr>
              <a:t>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E61EB56-A43A-F626-D082-F824A76911BA}"/>
              </a:ext>
            </a:extLst>
          </p:cNvPr>
          <p:cNvSpPr/>
          <p:nvPr/>
        </p:nvSpPr>
        <p:spPr>
          <a:xfrm>
            <a:off x="4838351" y="2355236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Add</a:t>
            </a:r>
            <a:r>
              <a:rPr lang="it-IT" sz="1000" dirty="0">
                <a:solidFill>
                  <a:schemeClr val="tx1"/>
                </a:solidFill>
              </a:rPr>
              <a:t> system </a:t>
            </a:r>
            <a:r>
              <a:rPr lang="it-IT" sz="1000" dirty="0" err="1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3E10D55-6280-047B-AF51-8B382A7B1A08}"/>
              </a:ext>
            </a:extLst>
          </p:cNvPr>
          <p:cNvSpPr/>
          <p:nvPr/>
        </p:nvSpPr>
        <p:spPr>
          <a:xfrm>
            <a:off x="6384723" y="2326870"/>
            <a:ext cx="1463529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Add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relevant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contextual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documents</a:t>
            </a:r>
            <a:r>
              <a:rPr lang="it-IT" sz="1000" dirty="0">
                <a:solidFill>
                  <a:schemeClr val="tx1"/>
                </a:solidFill>
              </a:rPr>
              <a:t> via </a:t>
            </a:r>
            <a:r>
              <a:rPr lang="it-IT" sz="1000" dirty="0" err="1">
                <a:solidFill>
                  <a:schemeClr val="tx1"/>
                </a:solidFill>
              </a:rPr>
              <a:t>embeddings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1262155-544C-481F-36C4-AD39090C6D7B}"/>
              </a:ext>
            </a:extLst>
          </p:cNvPr>
          <p:cNvSpPr/>
          <p:nvPr/>
        </p:nvSpPr>
        <p:spPr>
          <a:xfrm>
            <a:off x="9748008" y="2407954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Set api call options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47CDD31-5A4D-7902-BECF-9263FAECB1FC}"/>
              </a:ext>
            </a:extLst>
          </p:cNvPr>
          <p:cNvSpPr/>
          <p:nvPr/>
        </p:nvSpPr>
        <p:spPr>
          <a:xfrm>
            <a:off x="8440025" y="2381187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Token </a:t>
            </a:r>
            <a:r>
              <a:rPr lang="it-IT" sz="1000" dirty="0" err="1">
                <a:solidFill>
                  <a:schemeClr val="tx1"/>
                </a:solidFill>
              </a:rPr>
              <a:t>limits</a:t>
            </a:r>
            <a:r>
              <a:rPr lang="it-IT" sz="1000" dirty="0">
                <a:solidFill>
                  <a:schemeClr val="tx1"/>
                </a:solidFill>
              </a:rPr>
              <a:t> check *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FC9552-9EC2-CFB4-22BF-143A4BC70C0E}"/>
              </a:ext>
            </a:extLst>
          </p:cNvPr>
          <p:cNvSpPr txBox="1"/>
          <p:nvPr/>
        </p:nvSpPr>
        <p:spPr>
          <a:xfrm>
            <a:off x="897622" y="5612235"/>
            <a:ext cx="481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 : </a:t>
            </a:r>
            <a:r>
              <a:rPr lang="it-IT" sz="1400" dirty="0" err="1"/>
              <a:t>purge</a:t>
            </a:r>
            <a:r>
              <a:rPr lang="it-IT" sz="1400" dirty="0"/>
              <a:t> </a:t>
            </a:r>
            <a:r>
              <a:rPr lang="it-IT" sz="1400" dirty="0" err="1"/>
              <a:t>oldest</a:t>
            </a:r>
            <a:r>
              <a:rPr lang="it-IT" sz="1400" dirty="0"/>
              <a:t> </a:t>
            </a:r>
            <a:r>
              <a:rPr lang="it-IT" sz="1400" dirty="0" err="1"/>
              <a:t>conversation</a:t>
            </a:r>
            <a:r>
              <a:rPr lang="it-IT" sz="1400" dirty="0"/>
              <a:t> items or </a:t>
            </a:r>
            <a:r>
              <a:rPr lang="it-IT" sz="1400" dirty="0" err="1"/>
              <a:t>least</a:t>
            </a:r>
            <a:r>
              <a:rPr lang="it-IT" sz="1400" dirty="0"/>
              <a:t> </a:t>
            </a:r>
            <a:r>
              <a:rPr lang="it-IT" sz="1400" dirty="0" err="1"/>
              <a:t>relevant</a:t>
            </a:r>
            <a:r>
              <a:rPr lang="it-IT" sz="1400" dirty="0"/>
              <a:t> </a:t>
            </a:r>
            <a:r>
              <a:rPr lang="it-IT" sz="1400" dirty="0" err="1"/>
              <a:t>documents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08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95F5-6CD6-29D3-645A-9DFD7745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 </a:t>
            </a:r>
            <a:r>
              <a:rPr lang="it-IT" dirty="0" err="1"/>
              <a:t>limits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are tokens </a:t>
            </a:r>
            <a:r>
              <a:rPr lang="it-IT" dirty="0" err="1"/>
              <a:t>btw</a:t>
            </a:r>
            <a:r>
              <a:rPr lang="it-IT" dirty="0"/>
              <a:t>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8503-AFFE-A5AD-A297-7D2B906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19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First pass </a:t>
            </a:r>
            <a:r>
              <a:rPr lang="it-IT" dirty="0" err="1"/>
              <a:t>when</a:t>
            </a:r>
            <a:r>
              <a:rPr lang="it-IT" dirty="0"/>
              <a:t> processing a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words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)</a:t>
            </a:r>
          </a:p>
          <a:p>
            <a:r>
              <a:rPr lang="it-IT" dirty="0"/>
              <a:t>Next words are split </a:t>
            </a:r>
            <a:r>
              <a:rPr lang="it-IT" dirty="0" err="1"/>
              <a:t>into</a:t>
            </a:r>
            <a:r>
              <a:rPr lang="it-IT" dirty="0"/>
              <a:t> tokens </a:t>
            </a:r>
          </a:p>
          <a:p>
            <a:pPr lvl="1"/>
            <a:r>
              <a:rPr lang="en-US" dirty="0"/>
              <a:t>You can think of tokens as pieces of words used for natural language processing</a:t>
            </a:r>
            <a:endParaRPr lang="it-IT" dirty="0"/>
          </a:p>
          <a:p>
            <a:pPr lvl="1"/>
            <a:r>
              <a:rPr lang="en-US" dirty="0"/>
              <a:t>For English text, 1 token is approximately 4 characters or 0.75 words, e.g.</a:t>
            </a:r>
            <a:br>
              <a:rPr lang="en-US" dirty="0"/>
            </a:br>
            <a:r>
              <a:rPr lang="en-US" dirty="0"/>
              <a:t>text of 100 chars * 4/3 =&gt; about 133 tokens</a:t>
            </a:r>
          </a:p>
          <a:p>
            <a:r>
              <a:rPr lang="en-US" dirty="0"/>
              <a:t>Each model has a token limit for each request (question + answer)</a:t>
            </a:r>
          </a:p>
          <a:p>
            <a:pPr lvl="1"/>
            <a:r>
              <a:rPr lang="en-US" dirty="0"/>
              <a:t>gpt-3.5-turbo : max tokens is 4096</a:t>
            </a:r>
          </a:p>
          <a:p>
            <a:r>
              <a:rPr lang="en-US" dirty="0"/>
              <a:t>So keep track of it when setting up request to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There are existing </a:t>
            </a:r>
            <a:r>
              <a:rPr lang="en-US" dirty="0" err="1"/>
              <a:t>linbraries</a:t>
            </a:r>
            <a:r>
              <a:rPr lang="en-US" dirty="0"/>
              <a:t> to calculate tokens from words (no open ai api exposed for that)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389-FBC8-ADEB-034C-8ED7BD3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5B01-3513-76FA-324B-CF8A2B6F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parameter</a:t>
            </a:r>
            <a:r>
              <a:rPr lang="it-IT" dirty="0"/>
              <a:t> to </a:t>
            </a:r>
            <a:r>
              <a:rPr lang="it-IT" dirty="0" err="1"/>
              <a:t>completion</a:t>
            </a:r>
            <a:r>
              <a:rPr lang="it-IT" dirty="0"/>
              <a:t> api from 0 to 1 </a:t>
            </a:r>
          </a:p>
          <a:p>
            <a:r>
              <a:rPr lang="it-IT" dirty="0"/>
              <a:t>Control the "</a:t>
            </a:r>
            <a:r>
              <a:rPr lang="it-IT" dirty="0" err="1"/>
              <a:t>creativity</a:t>
            </a:r>
            <a:r>
              <a:rPr lang="it-IT" dirty="0"/>
              <a:t>" of the model </a:t>
            </a:r>
          </a:p>
          <a:p>
            <a:pPr lvl="1"/>
            <a:r>
              <a:rPr lang="it-IT" dirty="0" err="1"/>
              <a:t>Smaller</a:t>
            </a:r>
            <a:r>
              <a:rPr lang="it-IT" dirty="0"/>
              <a:t> : more precise </a:t>
            </a:r>
            <a:r>
              <a:rPr lang="it-IT" dirty="0" err="1"/>
              <a:t>response</a:t>
            </a:r>
            <a:endParaRPr lang="it-IT" dirty="0"/>
          </a:p>
          <a:p>
            <a:pPr lvl="1"/>
            <a:r>
              <a:rPr lang="it-IT" dirty="0"/>
              <a:t>Greater : more creative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dirty="0"/>
              <a:t>Stick </a:t>
            </a:r>
            <a:r>
              <a:rPr lang="it-IT" dirty="0" err="1"/>
              <a:t>around</a:t>
            </a:r>
            <a:r>
              <a:rPr lang="it-IT" dirty="0"/>
              <a:t> 0.25 / 0.35 for precise </a:t>
            </a:r>
            <a:r>
              <a:rPr lang="it-IT" dirty="0" err="1"/>
              <a:t>responses</a:t>
            </a:r>
            <a:endParaRPr lang="it-IT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0ADC872-2187-F359-D28D-700267FF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20" y="215770"/>
            <a:ext cx="2902680" cy="6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random </a:t>
            </a:r>
            <a:r>
              <a:rPr lang="it-IT" dirty="0" err="1"/>
              <a:t>vectors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ranges from -1 to 1</a:t>
            </a:r>
          </a:p>
          <a:p>
            <a:r>
              <a:rPr lang="it-IT" dirty="0" err="1"/>
              <a:t>Vectors</a:t>
            </a:r>
            <a:r>
              <a:rPr lang="it-IT" dirty="0"/>
              <a:t> coming from </a:t>
            </a:r>
            <a:r>
              <a:rPr lang="it-IT" i="1" dirty="0"/>
              <a:t>text-embedding-ada-002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bias</a:t>
            </a:r>
            <a:r>
              <a:rPr lang="it-IT" dirty="0"/>
              <a:t>,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positive, </a:t>
            </a:r>
            <a:r>
              <a:rPr lang="it-IT" dirty="0" err="1"/>
              <a:t>approximately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in a </a:t>
            </a:r>
            <a:r>
              <a:rPr lang="it-IT" dirty="0" err="1"/>
              <a:t>gaussian</a:t>
            </a:r>
            <a:r>
              <a:rPr lang="it-IT" dirty="0"/>
              <a:t> way </a:t>
            </a:r>
            <a:r>
              <a:rPr lang="it-IT" dirty="0" err="1"/>
              <a:t>around</a:t>
            </a:r>
            <a:r>
              <a:rPr lang="it-IT" dirty="0"/>
              <a:t> 0.7</a:t>
            </a:r>
          </a:p>
          <a:p>
            <a:pPr lvl="1"/>
            <a:r>
              <a:rPr lang="it-IT" dirty="0"/>
              <a:t>Experiment with </a:t>
            </a:r>
            <a:r>
              <a:rPr lang="it-IT" dirty="0" err="1"/>
              <a:t>values</a:t>
            </a:r>
            <a:r>
              <a:rPr lang="it-IT" dirty="0"/>
              <a:t> in </a:t>
            </a:r>
            <a:r>
              <a:rPr lang="it-IT" dirty="0" err="1"/>
              <a:t>teh</a:t>
            </a:r>
            <a:r>
              <a:rPr lang="it-IT" dirty="0"/>
              <a:t> range like 0,75 – 0.8 for minimum </a:t>
            </a:r>
            <a:r>
              <a:rPr lang="it-IT" dirty="0" err="1"/>
              <a:t>relevance</a:t>
            </a:r>
            <a:r>
              <a:rPr lang="it-IT" dirty="0"/>
              <a:t> </a:t>
            </a:r>
            <a:r>
              <a:rPr lang="it-IT" dirty="0" err="1"/>
              <a:t>thresold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3F5F-FD09-54EE-AF4C-13681307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D87F-4E11-9230-8B37-2F2FF4A6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https://dev.azure.com/msc-sandbox/Turin-Playground/_git/myMsc-Chatgpt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D598-9996-62BC-5C9E-3BC739C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OpenAi</a:t>
            </a:r>
            <a:r>
              <a:rPr lang="it-IT" dirty="0"/>
              <a:t>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2A05-A010-50BE-C0DA-FDAB6FA5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Models and </a:t>
            </a:r>
            <a:r>
              <a:rPr lang="it-IT" dirty="0" err="1"/>
              <a:t>trained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A model </a:t>
            </a:r>
            <a:r>
              <a:rPr lang="it-IT" dirty="0" err="1"/>
              <a:t>is</a:t>
            </a:r>
            <a:r>
              <a:rPr lang="it-IT" dirty="0"/>
              <a:t> the "</a:t>
            </a:r>
            <a:r>
              <a:rPr lang="it-IT" dirty="0" err="1"/>
              <a:t>algorithm</a:t>
            </a:r>
            <a:r>
              <a:rPr lang="it-IT" dirty="0"/>
              <a:t>" (</a:t>
            </a:r>
            <a:r>
              <a:rPr lang="it-IT" dirty="0" err="1"/>
              <a:t>engine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on open.ai api : </a:t>
            </a:r>
            <a:r>
              <a:rPr lang="en-US" i="1" dirty="0"/>
              <a:t>GET https://api.openai.com/v1/engines</a:t>
            </a:r>
            <a:endParaRPr lang="it-IT" i="1" dirty="0"/>
          </a:p>
          <a:p>
            <a:pPr lvl="1"/>
            <a:r>
              <a:rPr lang="it-IT" dirty="0"/>
              <a:t>A </a:t>
            </a:r>
            <a:r>
              <a:rPr lang="it-IT" dirty="0" err="1"/>
              <a:t>trained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instance</a:t>
            </a:r>
            <a:r>
              <a:rPr lang="it-IT" dirty="0"/>
              <a:t> of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with data</a:t>
            </a:r>
            <a:br>
              <a:rPr lang="it-IT" dirty="0"/>
            </a:br>
            <a:r>
              <a:rPr lang="it-IT" dirty="0"/>
              <a:t>on open.ai api : </a:t>
            </a:r>
            <a:r>
              <a:rPr lang="en-US" dirty="0"/>
              <a:t>GET https://api.openai.com/v1/models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/>
              <a:t>Da-vinci</a:t>
            </a:r>
          </a:p>
          <a:p>
            <a:r>
              <a:rPr lang="it-IT" dirty="0" err="1"/>
              <a:t>ChatGpt</a:t>
            </a:r>
            <a:r>
              <a:rPr lang="it-IT" dirty="0"/>
              <a:t> 3.0: da vinci </a:t>
            </a:r>
            <a:r>
              <a:rPr lang="it-IT" dirty="0" err="1"/>
              <a:t>trained</a:t>
            </a:r>
            <a:r>
              <a:rPr lang="it-IT" dirty="0"/>
              <a:t> with a </a:t>
            </a:r>
            <a:r>
              <a:rPr lang="it-IT" dirty="0" err="1"/>
              <a:t>lot</a:t>
            </a:r>
            <a:r>
              <a:rPr lang="it-IT" dirty="0"/>
              <a:t> of data</a:t>
            </a:r>
          </a:p>
          <a:p>
            <a:r>
              <a:rPr lang="it-IT" dirty="0" err="1"/>
              <a:t>ChatGpt</a:t>
            </a:r>
            <a:r>
              <a:rPr lang="it-IT" dirty="0"/>
              <a:t> 3.5 turbo </a:t>
            </a:r>
          </a:p>
          <a:p>
            <a:r>
              <a:rPr lang="it-IT" dirty="0"/>
              <a:t>Codex </a:t>
            </a:r>
          </a:p>
          <a:p>
            <a:r>
              <a:rPr lang="it-IT" dirty="0" err="1"/>
              <a:t>ChatGpt</a:t>
            </a:r>
            <a:r>
              <a:rPr lang="it-IT" dirty="0"/>
              <a:t> 4.0</a:t>
            </a:r>
          </a:p>
        </p:txBody>
      </p:sp>
    </p:spTree>
    <p:extLst>
      <p:ext uri="{BB962C8B-B14F-4D97-AF65-F5344CB8AC3E}">
        <p14:creationId xmlns:p14="http://schemas.microsoft.com/office/powerpoint/2010/main" val="21450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DC8-7F52-1B57-6C9A-90E7B89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8987-B8AE-8396-ACCE-A53D93E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Open.ai</a:t>
            </a:r>
          </a:p>
          <a:p>
            <a:pPr lvl="1"/>
            <a:r>
              <a:rPr lang="it-IT" dirty="0" err="1"/>
              <a:t>Chatgpt</a:t>
            </a:r>
            <a:r>
              <a:rPr lang="it-IT" dirty="0"/>
              <a:t> web </a:t>
            </a:r>
            <a:r>
              <a:rPr lang="it-IT" dirty="0" err="1"/>
              <a:t>ui</a:t>
            </a:r>
            <a:r>
              <a:rPr lang="it-IT" dirty="0"/>
              <a:t> (free and plus </a:t>
            </a:r>
            <a:r>
              <a:rPr lang="it-IT" dirty="0" err="1"/>
              <a:t>version</a:t>
            </a:r>
            <a:r>
              <a:rPr lang="it-IT" dirty="0"/>
              <a:t>. Plus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use plugins) </a:t>
            </a:r>
          </a:p>
          <a:p>
            <a:pPr lvl="1"/>
            <a:r>
              <a:rPr lang="it-IT" dirty="0"/>
              <a:t>Open.ai api (</a:t>
            </a:r>
            <a:r>
              <a:rPr lang="it-IT" dirty="0" err="1"/>
              <a:t>pay</a:t>
            </a:r>
            <a:r>
              <a:rPr lang="it-IT" dirty="0"/>
              <a:t> per </a:t>
            </a:r>
            <a:r>
              <a:rPr lang="it-IT" dirty="0" err="1"/>
              <a:t>usage</a:t>
            </a:r>
            <a:r>
              <a:rPr lang="it-IT" dirty="0"/>
              <a:t>)</a:t>
            </a:r>
          </a:p>
          <a:p>
            <a:r>
              <a:rPr lang="it-IT" dirty="0"/>
              <a:t>Azure Open.ai</a:t>
            </a:r>
          </a:p>
          <a:p>
            <a:pPr lvl="1"/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 in the MS AI </a:t>
            </a:r>
            <a:r>
              <a:rPr lang="it-IT" dirty="0" err="1"/>
              <a:t>ecosystem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submission</a:t>
            </a:r>
            <a:r>
              <a:rPr lang="it-IT" dirty="0"/>
              <a:t> and </a:t>
            </a:r>
            <a:r>
              <a:rPr lang="it-IT" dirty="0" err="1"/>
              <a:t>approval</a:t>
            </a:r>
            <a:r>
              <a:rPr lang="it-IT" dirty="0"/>
              <a:t> of a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form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annoucements</a:t>
            </a:r>
            <a:r>
              <a:rPr lang="it-IT" dirty="0"/>
              <a:t> on Azure open.ai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MSBuild</a:t>
            </a:r>
            <a:r>
              <a:rPr lang="it-IT" dirty="0"/>
              <a:t> 2023</a:t>
            </a:r>
          </a:p>
          <a:p>
            <a:pPr lvl="2"/>
            <a:r>
              <a:rPr lang="it-IT" dirty="0"/>
              <a:t>Prompt flow</a:t>
            </a:r>
          </a:p>
          <a:p>
            <a:pPr lvl="2"/>
            <a:r>
              <a:rPr lang="it-IT" dirty="0"/>
              <a:t>Plugins</a:t>
            </a:r>
          </a:p>
          <a:p>
            <a:pPr lvl="1"/>
            <a:r>
              <a:rPr lang="it-IT" dirty="0"/>
              <a:t>MS </a:t>
            </a:r>
            <a:r>
              <a:rPr lang="it-IT" dirty="0" err="1"/>
              <a:t>is</a:t>
            </a:r>
            <a:r>
              <a:rPr lang="it-IT" dirty="0"/>
              <a:t> betting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ass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241-D844-11EE-780A-7EC5F1C9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OpenAi</a:t>
            </a:r>
            <a:r>
              <a:rPr lang="it-IT" dirty="0"/>
              <a:t> </a:t>
            </a:r>
            <a:r>
              <a:rPr lang="it-IT" dirty="0" err="1"/>
              <a:t>ChatGpt</a:t>
            </a:r>
            <a:r>
              <a:rPr lang="it-IT" dirty="0"/>
              <a:t> web site and </a:t>
            </a:r>
            <a:r>
              <a:rPr lang="it-IT" dirty="0" err="1"/>
              <a:t>openAi</a:t>
            </a:r>
            <a:r>
              <a:rPr lang="it-IT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BBD-2D60-4979-E193-3B94368D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"Human" </a:t>
            </a:r>
            <a:r>
              <a:rPr lang="it-IT" dirty="0" err="1"/>
              <a:t>interface</a:t>
            </a:r>
            <a:r>
              <a:rPr lang="it-IT" dirty="0"/>
              <a:t> : </a:t>
            </a:r>
            <a:r>
              <a:rPr lang="it-IT" dirty="0">
                <a:hlinkClick r:id="rId2"/>
              </a:rPr>
              <a:t>https://chat.openai.com/</a:t>
            </a:r>
            <a:endParaRPr lang="it-IT" dirty="0"/>
          </a:p>
          <a:p>
            <a:r>
              <a:rPr lang="it-IT" dirty="0" err="1"/>
              <a:t>Rest</a:t>
            </a:r>
            <a:r>
              <a:rPr lang="it-IT" dirty="0"/>
              <a:t> Api</a:t>
            </a:r>
          </a:p>
          <a:p>
            <a:pPr lvl="1"/>
            <a:r>
              <a:rPr lang="it-IT" dirty="0"/>
              <a:t>https://platform.openai.com/docs/api-reference/introduction</a:t>
            </a:r>
          </a:p>
          <a:p>
            <a:pPr lvl="1"/>
            <a:r>
              <a:rPr lang="it-IT" dirty="0"/>
              <a:t>Chat </a:t>
            </a:r>
            <a:r>
              <a:rPr lang="it-IT" dirty="0" err="1"/>
              <a:t>complition</a:t>
            </a:r>
            <a:r>
              <a:rPr lang="it-IT" dirty="0"/>
              <a:t> endpoint -&gt; "</a:t>
            </a:r>
            <a:r>
              <a:rPr lang="it-IT" dirty="0" err="1"/>
              <a:t>equivalent</a:t>
            </a:r>
            <a:r>
              <a:rPr lang="it-IT" dirty="0"/>
              <a:t>" to : </a:t>
            </a:r>
            <a:r>
              <a:rPr lang="it-IT" dirty="0">
                <a:hlinkClick r:id="rId2"/>
              </a:rPr>
              <a:t>https://chat.openai.com/</a:t>
            </a:r>
            <a:br>
              <a:rPr lang="it-IT" dirty="0"/>
            </a:br>
            <a:r>
              <a:rPr lang="en-US" i="1" dirty="0"/>
              <a:t>POST https://api.openai.com/v1/</a:t>
            </a:r>
            <a:r>
              <a:rPr lang="en-US" b="1" i="1" dirty="0"/>
              <a:t>chat/completions</a:t>
            </a:r>
            <a:endParaRPr lang="it-IT" b="1" i="1" dirty="0"/>
          </a:p>
          <a:p>
            <a:pPr lvl="1"/>
            <a:r>
              <a:rPr lang="it-IT" dirty="0" err="1"/>
              <a:t>embedding</a:t>
            </a:r>
            <a:r>
              <a:rPr lang="it-IT" dirty="0"/>
              <a:t> endpoint (more on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  <a:br>
              <a:rPr lang="it-IT" dirty="0"/>
            </a:br>
            <a:r>
              <a:rPr lang="en-US" i="1" dirty="0"/>
              <a:t>POST https://api.openai.com/v1/embeddings</a:t>
            </a:r>
            <a:endParaRPr lang="it-IT" i="1" dirty="0"/>
          </a:p>
          <a:p>
            <a:pPr lvl="1"/>
            <a:r>
              <a:rPr lang="it-IT" dirty="0"/>
              <a:t>Others i </a:t>
            </a:r>
            <a:r>
              <a:rPr lang="it-IT" dirty="0" err="1"/>
              <a:t>don't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with </a:t>
            </a:r>
            <a:r>
              <a:rPr lang="it-IT" dirty="0" err="1"/>
              <a:t>yet</a:t>
            </a:r>
            <a:endParaRPr lang="it-IT" dirty="0"/>
          </a:p>
          <a:p>
            <a:pPr lvl="2"/>
            <a:r>
              <a:rPr lang="it-IT" dirty="0" err="1"/>
              <a:t>edits</a:t>
            </a:r>
            <a:r>
              <a:rPr lang="it-IT" dirty="0"/>
              <a:t>, images (from text), audio (text from audio),</a:t>
            </a:r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390-3024-AA94-579A-A50ED76A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Chat </a:t>
            </a:r>
            <a:r>
              <a:rPr lang="it-IT" dirty="0" err="1"/>
              <a:t>complition</a:t>
            </a:r>
            <a:r>
              <a:rPr lang="it-IT" dirty="0"/>
              <a:t> endpoint: </a:t>
            </a:r>
            <a:r>
              <a:rPr lang="it-IT" dirty="0" err="1"/>
              <a:t>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E422-FAA3-15E1-51F4-12AE848E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Header : Authorization: Bearer $OPENAI_API_KEY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"model": "gpt-3.5-turbo",</a:t>
            </a:r>
          </a:p>
          <a:p>
            <a:pPr marL="0" indent="0">
              <a:buNone/>
            </a:pPr>
            <a:r>
              <a:rPr lang="en-US" sz="1800" dirty="0"/>
              <a:t>  "messages": [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{"role": "system", </a:t>
            </a:r>
            <a:r>
              <a:rPr lang="en-US" sz="1800" dirty="0"/>
              <a:t>"content": "you are the chat bot Q&amp;A assistant for mymsc web site"}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{"role": "user", </a:t>
            </a:r>
            <a:r>
              <a:rPr lang="en-US" sz="1800" dirty="0"/>
              <a:t>"content": "how do I place a booking ? "}</a:t>
            </a:r>
            <a:br>
              <a:rPr lang="en-US" sz="1800" dirty="0"/>
            </a:br>
            <a:r>
              <a:rPr lang="en-US" sz="1800" dirty="0"/>
              <a:t>   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BCB-3017-8EFC-600D-ACB9EFF4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Chat </a:t>
            </a:r>
            <a:r>
              <a:rPr lang="it-IT" dirty="0" err="1"/>
              <a:t>complition</a:t>
            </a:r>
            <a:r>
              <a:rPr lang="it-IT" dirty="0"/>
              <a:t> endpoint: </a:t>
            </a:r>
            <a:r>
              <a:rPr lang="it-IT" dirty="0" err="1"/>
              <a:t>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5789-B139-8404-0E62-C226F2EF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51508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"id": "chatcmpl-123",</a:t>
            </a:r>
          </a:p>
          <a:p>
            <a:pPr marL="0" indent="0">
              <a:buNone/>
            </a:pPr>
            <a:r>
              <a:rPr lang="en-US" dirty="0"/>
              <a:t>  "object": "</a:t>
            </a:r>
            <a:r>
              <a:rPr lang="en-US" dirty="0" err="1"/>
              <a:t>chat.completion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"created": 1677652288,</a:t>
            </a:r>
          </a:p>
          <a:p>
            <a:pPr marL="0" indent="0">
              <a:buNone/>
            </a:pPr>
            <a:r>
              <a:rPr lang="en-US" dirty="0"/>
              <a:t>  "choices": [{</a:t>
            </a:r>
          </a:p>
          <a:p>
            <a:pPr marL="0" indent="0">
              <a:buNone/>
            </a:pPr>
            <a:r>
              <a:rPr lang="en-US" dirty="0"/>
              <a:t>    "index": 0,</a:t>
            </a:r>
          </a:p>
          <a:p>
            <a:pPr marL="0" indent="0">
              <a:buNone/>
            </a:pPr>
            <a:r>
              <a:rPr lang="en-US" dirty="0"/>
              <a:t>    "message":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"role": "assistant",</a:t>
            </a:r>
          </a:p>
          <a:p>
            <a:pPr marL="0" indent="0">
              <a:buNone/>
            </a:pPr>
            <a:r>
              <a:rPr lang="en-US" dirty="0"/>
              <a:t>      "content": "\n\</a:t>
            </a:r>
            <a:r>
              <a:rPr lang="en-US" dirty="0" err="1"/>
              <a:t>nHello</a:t>
            </a:r>
            <a:r>
              <a:rPr lang="en-US" dirty="0"/>
              <a:t> there, how may I assist you today?",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finish_reason</a:t>
            </a:r>
            <a:r>
              <a:rPr lang="en-US" dirty="0"/>
              <a:t>": "stop"</a:t>
            </a:r>
          </a:p>
          <a:p>
            <a:pPr marL="0" indent="0">
              <a:buNone/>
            </a:pPr>
            <a:r>
              <a:rPr lang="en-US" dirty="0"/>
              <a:t>  }],</a:t>
            </a:r>
          </a:p>
          <a:p>
            <a:pPr marL="0" indent="0">
              <a:buNone/>
            </a:pPr>
            <a:r>
              <a:rPr lang="en-US" dirty="0"/>
              <a:t>  "usage":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"</a:t>
            </a:r>
            <a:r>
              <a:rPr lang="en-US" b="1" dirty="0" err="1"/>
              <a:t>prompt_tokens</a:t>
            </a:r>
            <a:r>
              <a:rPr lang="en-US" b="1" dirty="0"/>
              <a:t>": 9,</a:t>
            </a:r>
          </a:p>
          <a:p>
            <a:pPr marL="0" indent="0">
              <a:buNone/>
            </a:pPr>
            <a:r>
              <a:rPr lang="en-US" b="1" dirty="0"/>
              <a:t>    "</a:t>
            </a:r>
            <a:r>
              <a:rPr lang="en-US" b="1" dirty="0" err="1"/>
              <a:t>completion_tokens</a:t>
            </a:r>
            <a:r>
              <a:rPr lang="en-US" b="1" dirty="0"/>
              <a:t>": 12,</a:t>
            </a:r>
          </a:p>
          <a:p>
            <a:pPr marL="0" indent="0">
              <a:buNone/>
            </a:pPr>
            <a:r>
              <a:rPr lang="en-US" b="1" dirty="0"/>
              <a:t>    "</a:t>
            </a:r>
            <a:r>
              <a:rPr lang="en-US" b="1" dirty="0" err="1"/>
              <a:t>total_tokens</a:t>
            </a:r>
            <a:r>
              <a:rPr lang="en-US" b="1" dirty="0"/>
              <a:t>": 21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9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10D8494-A833-42C9-E3D7-6C776B9116A9}"/>
              </a:ext>
            </a:extLst>
          </p:cNvPr>
          <p:cNvSpPr/>
          <p:nvPr/>
        </p:nvSpPr>
        <p:spPr>
          <a:xfrm>
            <a:off x="6904141" y="3632433"/>
            <a:ext cx="2298582" cy="229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1B43-4A77-B40C-3195-40C2577D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062A-2937-7FC0-4DBE-C6CE1F6B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It</a:t>
            </a:r>
            <a:r>
              <a:rPr lang="it-IT" dirty="0"/>
              <a:t> costs </a:t>
            </a:r>
            <a:r>
              <a:rPr lang="it-IT" b="1" i="1" dirty="0">
                <a:solidFill>
                  <a:srgbClr val="FF0000"/>
                </a:solidFill>
              </a:rPr>
              <a:t>a </a:t>
            </a:r>
            <a:r>
              <a:rPr lang="it-IT" b="1" i="1" dirty="0" err="1">
                <a:solidFill>
                  <a:srgbClr val="FF0000"/>
                </a:solidFill>
              </a:rPr>
              <a:t>lot</a:t>
            </a:r>
            <a:endParaRPr lang="it-IT" b="1" i="1" dirty="0">
              <a:solidFill>
                <a:srgbClr val="FF0000"/>
              </a:solidFill>
            </a:endParaRPr>
          </a:p>
          <a:p>
            <a:pPr lvl="1"/>
            <a:r>
              <a:rPr lang="it-IT" dirty="0"/>
              <a:t>Training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Running </a:t>
            </a:r>
            <a:r>
              <a:rPr lang="it-IT" dirty="0" err="1"/>
              <a:t>it</a:t>
            </a:r>
            <a:r>
              <a:rPr lang="it-IT" dirty="0"/>
              <a:t> (or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hosted</a:t>
            </a:r>
            <a:r>
              <a:rPr lang="it-IT" dirty="0"/>
              <a:t> in the </a:t>
            </a:r>
            <a:r>
              <a:rPr lang="it-IT" dirty="0" err="1"/>
              <a:t>azure</a:t>
            </a:r>
            <a:r>
              <a:rPr lang="it-IT" dirty="0"/>
              <a:t> cloud)</a:t>
            </a:r>
          </a:p>
          <a:p>
            <a:r>
              <a:rPr lang="en-US" dirty="0"/>
              <a:t>Current best model "</a:t>
            </a:r>
            <a:r>
              <a:rPr lang="en-US" i="1" dirty="0"/>
              <a:t>no wait list needed</a:t>
            </a:r>
            <a:r>
              <a:rPr lang="en-US" dirty="0"/>
              <a:t>" (gpt-3.5-turbo) </a:t>
            </a:r>
            <a:br>
              <a:rPr lang="en-US" dirty="0"/>
            </a:br>
            <a:r>
              <a:rPr lang="en-US" i="1" dirty="0"/>
              <a:t>cannot be custom trained</a:t>
            </a:r>
          </a:p>
          <a:p>
            <a:r>
              <a:rPr lang="en-US" dirty="0"/>
              <a:t>Search for "</a:t>
            </a:r>
            <a:r>
              <a:rPr lang="en-US" i="1" dirty="0" err="1"/>
              <a:t>ChatGpt</a:t>
            </a:r>
            <a:r>
              <a:rPr lang="en-US" i="1" dirty="0"/>
              <a:t> </a:t>
            </a:r>
            <a:r>
              <a:rPr lang="it-IT" i="1" dirty="0"/>
              <a:t>Fine Tuning</a:t>
            </a:r>
            <a:r>
              <a:rPr lang="it-IT" dirty="0"/>
              <a:t>" or </a:t>
            </a:r>
            <a:br>
              <a:rPr lang="it-IT" dirty="0"/>
            </a:br>
            <a:r>
              <a:rPr lang="it-IT" dirty="0"/>
              <a:t>"</a:t>
            </a:r>
            <a:r>
              <a:rPr lang="en-US" i="1" dirty="0" err="1"/>
              <a:t>ChatGpt</a:t>
            </a:r>
            <a:r>
              <a:rPr lang="en-US" i="1" dirty="0"/>
              <a:t> </a:t>
            </a:r>
            <a:r>
              <a:rPr lang="it-IT" i="1" dirty="0"/>
              <a:t>Custom </a:t>
            </a:r>
            <a:r>
              <a:rPr lang="en-US" i="1" dirty="0"/>
              <a:t> training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topic in google ..</a:t>
            </a:r>
            <a:br>
              <a:rPr lang="en-US" dirty="0"/>
            </a:br>
            <a:r>
              <a:rPr lang="en-US" i="1" dirty="0"/>
              <a:t>You will find many entries </a:t>
            </a:r>
            <a:br>
              <a:rPr lang="en-US" i="1" dirty="0"/>
            </a:br>
            <a:r>
              <a:rPr lang="en-US" i="1" dirty="0"/>
              <a:t>suggesting to use embeddings</a:t>
            </a:r>
            <a:br>
              <a:rPr lang="en-US" i="1" dirty="0"/>
            </a:br>
            <a:r>
              <a:rPr lang="en-US" i="1" dirty="0"/>
              <a:t>as an alternative solution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F840D7-34D5-F24C-42F6-EA2CC8920EA4}"/>
              </a:ext>
            </a:extLst>
          </p:cNvPr>
          <p:cNvSpPr/>
          <p:nvPr/>
        </p:nvSpPr>
        <p:spPr>
          <a:xfrm>
            <a:off x="7055143" y="3783435"/>
            <a:ext cx="2013357" cy="1996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 err="1"/>
              <a:t>Original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model</a:t>
            </a:r>
            <a:endParaRPr lang="en-US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46FEA90A-F2A9-61EC-1C7E-443007C0B74D}"/>
              </a:ext>
            </a:extLst>
          </p:cNvPr>
          <p:cNvSpPr/>
          <p:nvPr/>
        </p:nvSpPr>
        <p:spPr>
          <a:xfrm>
            <a:off x="9714451" y="3732846"/>
            <a:ext cx="1887524" cy="536895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Your custom training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3EECB-7764-FF21-7F98-176A7145054C}"/>
              </a:ext>
            </a:extLst>
          </p:cNvPr>
          <p:cNvSpPr/>
          <p:nvPr/>
        </p:nvSpPr>
        <p:spPr>
          <a:xfrm rot="2836776">
            <a:off x="6411104" y="4666836"/>
            <a:ext cx="3284656" cy="95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5DE9E-177D-F015-EB56-EB60DCC857DA}"/>
              </a:ext>
            </a:extLst>
          </p:cNvPr>
          <p:cNvSpPr/>
          <p:nvPr/>
        </p:nvSpPr>
        <p:spPr>
          <a:xfrm rot="7863876">
            <a:off x="6385085" y="4666836"/>
            <a:ext cx="3284656" cy="95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360-06E5-890B-9E16-0CC48FC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/>
              <a:t>hell</a:t>
            </a:r>
            <a:r>
              <a:rPr lang="it-IT" dirty="0"/>
              <a:t> are </a:t>
            </a:r>
            <a:r>
              <a:rPr lang="it-IT" dirty="0" err="1"/>
              <a:t>embeddings</a:t>
            </a:r>
            <a:r>
              <a:rPr lang="it-IT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EAB2-5B03-AE25-DDFF-5998967D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embedding</a:t>
            </a:r>
            <a:r>
              <a:rPr lang="it-IT" dirty="0"/>
              <a:t> model </a:t>
            </a:r>
            <a:r>
              <a:rPr lang="it-IT" dirty="0" err="1"/>
              <a:t>converts</a:t>
            </a:r>
            <a:r>
              <a:rPr lang="it-IT" dirty="0"/>
              <a:t> a </a:t>
            </a:r>
            <a:r>
              <a:rPr lang="it-IT" dirty="0" err="1"/>
              <a:t>block</a:t>
            </a:r>
            <a:r>
              <a:rPr lang="it-IT" dirty="0"/>
              <a:t> of text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(array) of </a:t>
            </a:r>
            <a:r>
              <a:rPr lang="it-IT" dirty="0" err="1"/>
              <a:t>floats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"</a:t>
            </a:r>
            <a:r>
              <a:rPr lang="it-IT" dirty="0" err="1"/>
              <a:t>captures</a:t>
            </a:r>
            <a:r>
              <a:rPr lang="it-IT" dirty="0"/>
              <a:t>" the </a:t>
            </a:r>
            <a:r>
              <a:rPr lang="it-IT" dirty="0" err="1"/>
              <a:t>context</a:t>
            </a:r>
            <a:r>
              <a:rPr lang="it-IT" dirty="0"/>
              <a:t>/</a:t>
            </a:r>
            <a:r>
              <a:rPr lang="it-IT" dirty="0" err="1"/>
              <a:t>meaning</a:t>
            </a:r>
            <a:r>
              <a:rPr lang="it-IT" dirty="0"/>
              <a:t> of the </a:t>
            </a:r>
            <a:r>
              <a:rPr lang="it-IT" dirty="0" err="1"/>
              <a:t>provided</a:t>
            </a:r>
            <a:r>
              <a:rPr lang="it-IT" dirty="0"/>
              <a:t> text</a:t>
            </a:r>
          </a:p>
          <a:p>
            <a:pPr lvl="1"/>
            <a:r>
              <a:rPr lang="it-IT" i="1" dirty="0"/>
              <a:t>text-embedding-ada-002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reccomended</a:t>
            </a:r>
            <a:r>
              <a:rPr lang="it-IT" dirty="0"/>
              <a:t> one</a:t>
            </a:r>
          </a:p>
          <a:p>
            <a:pPr lvl="1"/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1536 </a:t>
            </a:r>
            <a:r>
              <a:rPr lang="it-IT" dirty="0" err="1"/>
              <a:t>elements</a:t>
            </a:r>
            <a:r>
              <a:rPr lang="it-IT" dirty="0"/>
              <a:t> </a:t>
            </a:r>
          </a:p>
          <a:p>
            <a:r>
              <a:rPr lang="it-IT" dirty="0"/>
              <a:t>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of texts</a:t>
            </a:r>
          </a:p>
          <a:p>
            <a:pPr lvl="1"/>
            <a:r>
              <a:rPr lang="it-IT" i="1" dirty="0" err="1"/>
              <a:t>Get</a:t>
            </a:r>
            <a:r>
              <a:rPr lang="it-IT" i="1" dirty="0"/>
              <a:t> the </a:t>
            </a:r>
            <a:r>
              <a:rPr lang="it-IT" i="1" dirty="0" err="1"/>
              <a:t>corresponding</a:t>
            </a:r>
            <a:r>
              <a:rPr lang="it-IT" i="1" dirty="0"/>
              <a:t> 2 </a:t>
            </a:r>
            <a:r>
              <a:rPr lang="it-IT" i="1" dirty="0" err="1"/>
              <a:t>embeddings</a:t>
            </a:r>
            <a:r>
              <a:rPr lang="it-IT" i="1" dirty="0"/>
              <a:t> </a:t>
            </a:r>
            <a:r>
              <a:rPr lang="it-IT" i="1" dirty="0" err="1"/>
              <a:t>vectors</a:t>
            </a:r>
            <a:endParaRPr lang="it-IT" i="1" dirty="0"/>
          </a:p>
          <a:p>
            <a:pPr lvl="1"/>
            <a:r>
              <a:rPr lang="it-IT" i="1" dirty="0" err="1"/>
              <a:t>Calculate</a:t>
            </a:r>
            <a:r>
              <a:rPr lang="it-IT" i="1" dirty="0"/>
              <a:t> the "</a:t>
            </a:r>
            <a:r>
              <a:rPr lang="it-IT" i="1" dirty="0" err="1"/>
              <a:t>distance</a:t>
            </a:r>
            <a:r>
              <a:rPr lang="it-IT" i="1" dirty="0"/>
              <a:t>" of the </a:t>
            </a:r>
            <a:r>
              <a:rPr lang="it-IT" i="1" dirty="0" err="1"/>
              <a:t>corresponding</a:t>
            </a:r>
            <a:r>
              <a:rPr lang="it-IT" i="1" dirty="0"/>
              <a:t> </a:t>
            </a:r>
            <a:r>
              <a:rPr lang="it-IT" i="1" dirty="0" err="1"/>
              <a:t>two</a:t>
            </a:r>
            <a:r>
              <a:rPr lang="it-IT" i="1" dirty="0"/>
              <a:t> </a:t>
            </a:r>
            <a:r>
              <a:rPr lang="it-IT" i="1" dirty="0" err="1"/>
              <a:t>embedding</a:t>
            </a:r>
            <a:r>
              <a:rPr lang="it-IT" i="1" dirty="0"/>
              <a:t> </a:t>
            </a:r>
            <a:r>
              <a:rPr lang="it-IT" i="1" dirty="0" err="1"/>
              <a:t>vectors</a:t>
            </a:r>
            <a:endParaRPr lang="it-IT" i="1" dirty="0"/>
          </a:p>
          <a:p>
            <a:pPr lvl="2"/>
            <a:r>
              <a:rPr lang="it-IT" dirty="0"/>
              <a:t>Cosine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the </a:t>
            </a:r>
            <a:r>
              <a:rPr lang="it-IT" dirty="0" err="1"/>
              <a:t>recomened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A6875EF-D497-1E0E-FFCC-2D378105A8EF}"/>
              </a:ext>
            </a:extLst>
          </p:cNvPr>
          <p:cNvSpPr/>
          <p:nvPr/>
        </p:nvSpPr>
        <p:spPr>
          <a:xfrm>
            <a:off x="1025847" y="5337831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47BD2-F230-3F22-C949-0D1A94A8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A5048-C239-BB59-D160-48BA7282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962B10-7564-DE92-3A68-E443B916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53" y="1532792"/>
            <a:ext cx="3939073" cy="24436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86117-3B80-1101-7CDD-5B7CE7D5D3C2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A56F9-AC2C-2E36-C73F-70AE7A94573D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5BAD07-8389-81CB-DF3F-514270F477FA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5B719-C5E3-1E95-5217-93818A0FD52C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B3AAE-1E2A-8BB2-9C25-01D78C2C91A4}"/>
              </a:ext>
            </a:extLst>
          </p:cNvPr>
          <p:cNvCxnSpPr>
            <a:cxnSpLocks/>
          </p:cNvCxnSpPr>
          <p:nvPr/>
        </p:nvCxnSpPr>
        <p:spPr>
          <a:xfrm flipH="1">
            <a:off x="3147754" y="2306146"/>
            <a:ext cx="1476291" cy="108466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B5C6E-CA86-8E75-C08A-9D9DB35163D9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E9C7B-331D-EF4D-7662-F0BB9AED36F8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94BD79-FA2F-C23C-D376-E1F069FABDBC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4C3BD-62EE-810A-F6F4-8548BA14410E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55BFDA-2AF3-849D-7707-CEF2C2F3D29F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79DC0-D808-78FE-15E1-5BE5167A4CBF}"/>
              </a:ext>
            </a:extLst>
          </p:cNvPr>
          <p:cNvSpPr txBox="1"/>
          <p:nvPr/>
        </p:nvSpPr>
        <p:spPr>
          <a:xfrm>
            <a:off x="987241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CD567A2-6454-6BB6-2A37-C680B5F79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5" y="5445760"/>
            <a:ext cx="1091120" cy="10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1164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C# meets ChatGpt</vt:lpstr>
      <vt:lpstr>OpenAi models</vt:lpstr>
      <vt:lpstr>Open.ai vs Azure Open.ai</vt:lpstr>
      <vt:lpstr>OpenAi ChatGpt web site and openAi api</vt:lpstr>
      <vt:lpstr>Chat complition endpoint: request</vt:lpstr>
      <vt:lpstr>Chat complition endpoint: response</vt:lpstr>
      <vt:lpstr>Fine Tuning</vt:lpstr>
      <vt:lpstr>What the hell are embeddings ?</vt:lpstr>
      <vt:lpstr>And now a little math</vt:lpstr>
      <vt:lpstr>How can embeddings can help me then? Chatbot upfront setup </vt:lpstr>
      <vt:lpstr>How can embeddings can help me then? b) user question arrives to "your" ChatBot</vt:lpstr>
      <vt:lpstr>Conversation awarenesse</vt:lpstr>
      <vt:lpstr>Pipeline a la "LangChain" (Phyton library) but in C#</vt:lpstr>
      <vt:lpstr>Token limits (what are tokens btw?)</vt:lpstr>
      <vt:lpstr>Temperature</vt:lpstr>
      <vt:lpstr>Note on Cosine proximity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6</cp:revision>
  <dcterms:created xsi:type="dcterms:W3CDTF">2023-05-23T12:45:11Z</dcterms:created>
  <dcterms:modified xsi:type="dcterms:W3CDTF">2023-05-29T08:36:22Z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