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322" r:id="rId9"/>
    <p:sldId id="297" r:id="rId10"/>
    <p:sldId id="298" r:id="rId11"/>
    <p:sldId id="300" r:id="rId12"/>
    <p:sldId id="325" r:id="rId13"/>
    <p:sldId id="311" r:id="rId14"/>
    <p:sldId id="304" r:id="rId15"/>
    <p:sldId id="301" r:id="rId16"/>
    <p:sldId id="302" r:id="rId17"/>
    <p:sldId id="303" r:id="rId18"/>
    <p:sldId id="305" r:id="rId19"/>
    <p:sldId id="310" r:id="rId20"/>
    <p:sldId id="309" r:id="rId21"/>
    <p:sldId id="328" r:id="rId22"/>
    <p:sldId id="308" r:id="rId23"/>
    <p:sldId id="307" r:id="rId24"/>
    <p:sldId id="306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03/06/2020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DEMO-DIEGO</a:t>
            </a:r>
          </a:p>
        </p:txBody>
      </p:sp>
    </p:spTree>
    <p:extLst>
      <p:ext uri="{BB962C8B-B14F-4D97-AF65-F5344CB8AC3E}">
        <p14:creationId xmlns:p14="http://schemas.microsoft.com/office/powerpoint/2010/main" val="317349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tore&#10;&#10;Description automatically generated">
            <a:extLst>
              <a:ext uri="{FF2B5EF4-FFF2-40B4-BE49-F238E27FC236}">
                <a16:creationId xmlns:a16="http://schemas.microsoft.com/office/drawing/2014/main" id="{DC995901-ADCD-400C-8784-74BD36E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0" y="1264596"/>
            <a:ext cx="23190740" cy="1159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/>
              <a:t>kubectl: a command line tool, </a:t>
            </a:r>
            <a:r>
              <a:rPr lang="en-US" i="1" dirty="0"/>
              <a:t>the “current context” is the cluster it is connected to</a:t>
            </a:r>
            <a:endParaRPr lang="en-US" dirty="0"/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 : see active contexts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Run command in container kubectl exec &lt;</a:t>
            </a:r>
            <a:r>
              <a:rPr lang="en-US" dirty="0" err="1"/>
              <a:t>podname</a:t>
            </a:r>
            <a:r>
              <a:rPr lang="en-US" dirty="0"/>
              <a:t>&gt; -n &lt;namespace&gt; -- &lt;command&gt;</a:t>
            </a:r>
          </a:p>
          <a:p>
            <a:r>
              <a:rPr lang="en-US" dirty="0"/>
              <a:t>Log into a pod: kubectl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Copy files from pod to local (and vice versa)</a:t>
            </a:r>
          </a:p>
          <a:p>
            <a:pPr lvl="1"/>
            <a:r>
              <a:rPr lang="en-US" dirty="0"/>
              <a:t>kubectl cp &lt;namespace&gt;/&lt;</a:t>
            </a:r>
            <a:r>
              <a:rPr lang="en-US" dirty="0" err="1"/>
              <a:t>podname</a:t>
            </a:r>
            <a:r>
              <a:rPr lang="en-US" dirty="0"/>
              <a:t>&gt;:/app ./app</a:t>
            </a:r>
          </a:p>
          <a:p>
            <a:r>
              <a:rPr lang="en-US" dirty="0"/>
              <a:t>Watch pod logs in streaming mode: kubectl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K8s: orchestrators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/>
              <a:t>Next sessions</a:t>
            </a:r>
            <a:endParaRPr lang="en-US" dirty="0"/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or on premise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Each pod runs under a </a:t>
            </a:r>
            <a:r>
              <a:rPr lang="en-US" dirty="0" err="1"/>
              <a:t>serviceAaccount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the dashboard or any other pod accessing the k8s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next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pPr lvl="1"/>
            <a:r>
              <a:rPr lang="en-US" dirty="0"/>
              <a:t>Provides more then one can expect from an orchestrator, somehow you can see it as a solution for a private cloud</a:t>
            </a:r>
          </a:p>
          <a:p>
            <a:pPr lvl="2"/>
            <a:r>
              <a:rPr lang="en-US" i="1" dirty="0"/>
              <a:t>No cloud vendor lock-in. One of the main reason why deltatre has chosen k8s as its current reference platform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Lets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  <a:p>
            <a:pPr lvl="1"/>
            <a:r>
              <a:rPr lang="en-US" dirty="0"/>
              <a:t>Microk8s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done ahead: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k8s dashboard installation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Dashboard permissions adjusted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Ingress controller installation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CertManager</a:t>
            </a:r>
            <a:r>
              <a:rPr lang="en-US" dirty="0"/>
              <a:t> for https (AKS only)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Persistent storage set up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 in this session: Kind and AKS clusters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that has no name</a:t>
            </a:r>
          </a:p>
          <a:p>
            <a:r>
              <a:rPr lang="en-US" b="1" dirty="0"/>
              <a:t>Pod</a:t>
            </a:r>
            <a:r>
              <a:rPr lang="en-US" dirty="0"/>
              <a:t>: equivalent to a  container in basic scenarios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containers)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more, but these are the basic ones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2472</Words>
  <Application>Microsoft Office PowerPoint</Application>
  <PresentationFormat>Custom</PresentationFormat>
  <Paragraphs>325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What we use in this session: Kind and AKS clusters</vt:lpstr>
      <vt:lpstr>Basic Concepts </vt:lpstr>
      <vt:lpstr>PowerPoint Presentation</vt:lpstr>
      <vt:lpstr>Kubernetes Resources  </vt:lpstr>
      <vt:lpstr>Ingress controller</vt:lpstr>
      <vt:lpstr>In-cluster communication</vt:lpstr>
      <vt:lpstr>K8s dashboard</vt:lpstr>
      <vt:lpstr>Interacting with the cluster</vt:lpstr>
      <vt:lpstr>Interacting with the cluster</vt:lpstr>
      <vt:lpstr>Interacting with the cluster</vt:lpstr>
      <vt:lpstr>Deploy to cluster– walkthrough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In next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128</cp:revision>
  <dcterms:modified xsi:type="dcterms:W3CDTF">2020-06-03T14:54:53Z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