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5" r:id="rId6"/>
    <p:sldId id="296" r:id="rId7"/>
    <p:sldId id="326" r:id="rId8"/>
    <p:sldId id="297" r:id="rId9"/>
    <p:sldId id="298" r:id="rId10"/>
    <p:sldId id="304" r:id="rId11"/>
    <p:sldId id="300" r:id="rId12"/>
    <p:sldId id="325" r:id="rId13"/>
    <p:sldId id="301" r:id="rId14"/>
    <p:sldId id="302" r:id="rId15"/>
    <p:sldId id="303" r:id="rId16"/>
    <p:sldId id="305" r:id="rId17"/>
    <p:sldId id="322" r:id="rId18"/>
    <p:sldId id="310" r:id="rId19"/>
    <p:sldId id="309" r:id="rId20"/>
    <p:sldId id="328" r:id="rId21"/>
    <p:sldId id="308" r:id="rId22"/>
    <p:sldId id="307" r:id="rId23"/>
    <p:sldId id="306" r:id="rId24"/>
    <p:sldId id="311" r:id="rId25"/>
    <p:sldId id="312" r:id="rId26"/>
    <p:sldId id="313" r:id="rId27"/>
    <p:sldId id="314" r:id="rId28"/>
    <p:sldId id="316" r:id="rId29"/>
    <p:sldId id="315" r:id="rId30"/>
    <p:sldId id="327" r:id="rId31"/>
    <p:sldId id="321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5899" autoAdjust="0"/>
  </p:normalViewPr>
  <p:slideViewPr>
    <p:cSldViewPr snapToGrid="0" snapToObjects="1">
      <p:cViewPr varScale="1">
        <p:scale>
          <a:sx n="49" d="100"/>
          <a:sy n="49" d="100"/>
        </p:scale>
        <p:origin x="900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26/05/2020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access-application-cluster/web-ui-dashboard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kubernetes/dashboard/blob/master/docs/user/access-control/creating-sample-user.md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Speaker presentation</a:t>
            </a:r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A lot of material to stay in 1 hour , a few things had be left out, most relevant ones are mentioned in the last slide “Extras”</a:t>
            </a:r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Demo based on Azure managed K8s cluster (AKS) – most anything apply on other cloud vendors cluster and K8s on docker for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from (if not </a:t>
            </a:r>
            <a:r>
              <a:rPr lang="en-US" dirty="0" err="1"/>
              <a:t>alreadyinstalled</a:t>
            </a:r>
            <a:r>
              <a:rPr lang="en-US" dirty="0"/>
              <a:t>): </a:t>
            </a:r>
          </a:p>
          <a:p>
            <a:r>
              <a:rPr lang="en-US" dirty="0">
                <a:hlinkClick r:id="rId3"/>
              </a:rPr>
              <a:t>https://kubernetes.io/docs/tasks/access-application-cluster/web-ui-dashboard/</a:t>
            </a:r>
            <a:br>
              <a:rPr lang="en-US" dirty="0"/>
            </a:br>
            <a:r>
              <a:rPr lang="en-US" dirty="0"/>
              <a:t>read instructions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(most?) cloud provider have the dashboard pre-installed.</a:t>
            </a:r>
          </a:p>
          <a:p>
            <a:r>
              <a:rPr lang="en-US" dirty="0"/>
              <a:t>But with basic RBAC permissions (which makes it pretty un-usable).</a:t>
            </a:r>
          </a:p>
          <a:p>
            <a:r>
              <a:rPr lang="en-US" dirty="0"/>
              <a:t>Unless security requirements in PRD environments, you generally grant </a:t>
            </a:r>
            <a:r>
              <a:rPr lang="en-US" dirty="0" err="1"/>
              <a:t>ClusterRole</a:t>
            </a:r>
            <a:r>
              <a:rPr lang="en-US" dirty="0"/>
              <a:t> : cluster-admin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How to access the dashboard may vary:</a:t>
            </a:r>
          </a:p>
          <a:p>
            <a:r>
              <a:rPr lang="en-US" dirty="0"/>
              <a:t>AKS : </a:t>
            </a:r>
            <a:r>
              <a:rPr lang="en-US" sz="2000" b="1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az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aks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browse --resource-group 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resourceGroup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&gt;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--name 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clusterName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&gt;</a:t>
            </a:r>
            <a:br>
              <a:rPr lang="en-US" dirty="0"/>
            </a:br>
            <a:r>
              <a:rPr lang="en-US" dirty="0"/>
              <a:t>local cluster: provide a token (see </a:t>
            </a:r>
            <a:r>
              <a:rPr lang="en-US" dirty="0">
                <a:hlinkClick r:id="rId4"/>
              </a:rPr>
              <a:t>https://github.com/kubernetes/dashboard/blob/master/docs/user/access-control/creating-sample-user.md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ubtitle"/>
          <p:cNvSpPr txBox="1">
            <a:spLocks noGrp="1"/>
          </p:cNvSpPr>
          <p:nvPr>
            <p:ph type="body" idx="13"/>
          </p:nvPr>
        </p:nvSpPr>
        <p:spPr>
          <a:xfrm>
            <a:off x="414464" y="5097081"/>
            <a:ext cx="9048952" cy="8592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Kubernetes (k8s) in action</a:t>
            </a:r>
          </a:p>
        </p:txBody>
      </p:sp>
      <p:sp>
        <p:nvSpPr>
          <p:cNvPr id="238" name="www.deltatre.com"/>
          <p:cNvSpPr txBox="1">
            <a:spLocks noGrp="1"/>
          </p:cNvSpPr>
          <p:nvPr>
            <p:ph type="body" idx="14"/>
          </p:nvPr>
        </p:nvSpPr>
        <p:spPr>
          <a:xfrm>
            <a:off x="401675" y="6930281"/>
            <a:ext cx="4025141" cy="561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www.deltatre.com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: a command line tool, can be «connected» to a cluster a the time (</a:t>
            </a:r>
            <a:r>
              <a:rPr lang="en-US" i="1" dirty="0"/>
              <a:t>the current context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</a:t>
            </a:r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Log into a pod: </a:t>
            </a:r>
            <a:r>
              <a:rPr lang="en-US" dirty="0" err="1"/>
              <a:t>kubectl</a:t>
            </a:r>
            <a:r>
              <a:rPr lang="en-US" dirty="0"/>
              <a:t>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Watch pod logs in streaming mode: </a:t>
            </a:r>
            <a:r>
              <a:rPr lang="en-US" dirty="0" err="1"/>
              <a:t>kubectl</a:t>
            </a:r>
            <a:r>
              <a:rPr lang="en-US" dirty="0"/>
              <a:t>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approach. </a:t>
            </a:r>
            <a:r>
              <a:rPr lang="en-US" b="1" dirty="0"/>
              <a:t>Kubectl apply –f &lt;filename&gt;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71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time cluster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dashboard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Adjust dashboard 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ingress controller (</a:t>
            </a:r>
            <a:r>
              <a:rPr lang="en-US" dirty="0" err="1"/>
              <a:t>ngnix</a:t>
            </a:r>
            <a:r>
              <a:rPr lang="en-US" dirty="0"/>
              <a:t> in the demo)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cert manager if https is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 (AKS)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persistent storage (storage class and persistent volume claim) (to be explained in next slides)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Kind and AKS cluster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(</a:t>
            </a:r>
            <a:r>
              <a:rPr lang="en-US" dirty="0" err="1"/>
              <a:t>ClusterIp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config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F31-5704-4FB5-B8EE-2B146AB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7718-901D-4C08-BB56-1CB3D5574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B451-7FE0-4A9C-858A-93D8A033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841" y="3282869"/>
            <a:ext cx="21005801" cy="939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apiVersion</a:t>
            </a:r>
            <a:r>
              <a:rPr lang="en-US" sz="4000" dirty="0">
                <a:solidFill>
                  <a:srgbClr val="FF0000"/>
                </a:solidFill>
              </a:rPr>
              <a:t>: v1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kind: </a:t>
            </a:r>
            <a:r>
              <a:rPr lang="en-US" sz="4000" dirty="0" err="1">
                <a:solidFill>
                  <a:srgbClr val="FF0000"/>
                </a:solidFill>
              </a:rPr>
              <a:t>ConfigMap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metadata: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name: k8sdemo-config-map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namespace: dev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ASPNETCOREENVIRONMENT: "kind-env“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appsettings.kind-env.json</a:t>
            </a:r>
            <a:r>
              <a:rPr lang="en-US" sz="4000" dirty="0">
                <a:solidFill>
                  <a:srgbClr val="FF0000"/>
                </a:solidFill>
              </a:rPr>
              <a:t>: |-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  "</a:t>
            </a:r>
            <a:r>
              <a:rPr lang="en-US" sz="4000" dirty="0" err="1">
                <a:solidFill>
                  <a:srgbClr val="FF0000"/>
                </a:solidFill>
              </a:rPr>
              <a:t>MySetting</a:t>
            </a:r>
            <a:r>
              <a:rPr lang="en-US" sz="4000" dirty="0">
                <a:solidFill>
                  <a:srgbClr val="FF0000"/>
                </a:solidFill>
              </a:rPr>
              <a:t>": "kind-setting"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5580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8252986" y="594586"/>
            <a:ext cx="19679478" cy="1187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apiVersion</a:t>
            </a:r>
            <a:r>
              <a:rPr lang="en-US" sz="2800" dirty="0"/>
              <a:t>: apps/v1</a:t>
            </a:r>
          </a:p>
          <a:p>
            <a:r>
              <a:rPr lang="en-US" sz="2800" dirty="0"/>
              <a:t>kind: Deployment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</a:t>
            </a:r>
          </a:p>
          <a:p>
            <a:r>
              <a:rPr lang="en-US" sz="2800" dirty="0"/>
              <a:t>  namespace: dev</a:t>
            </a:r>
          </a:p>
          <a:p>
            <a:r>
              <a:rPr lang="en-US" sz="2800" dirty="0"/>
              <a:t>  labels:</a:t>
            </a:r>
          </a:p>
          <a:p>
            <a:r>
              <a:rPr lang="en-US" sz="2800" dirty="0"/>
              <a:t>    app: k8sdemo</a:t>
            </a:r>
          </a:p>
          <a:p>
            <a:r>
              <a:rPr lang="en-US" sz="2800" dirty="0"/>
              <a:t>spec:</a:t>
            </a:r>
          </a:p>
          <a:p>
            <a:r>
              <a:rPr lang="en-US" sz="2800" b="1" dirty="0"/>
              <a:t>  replicas: 1</a:t>
            </a:r>
          </a:p>
          <a:p>
            <a:r>
              <a:rPr lang="en-US" sz="2800" dirty="0"/>
              <a:t>  </a:t>
            </a:r>
            <a:r>
              <a:rPr lang="en-US" sz="2800" b="1" dirty="0"/>
              <a:t>selector: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matchLabels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app: k8sdemo</a:t>
            </a:r>
          </a:p>
          <a:p>
            <a:r>
              <a:rPr lang="en-US" sz="2800" dirty="0"/>
              <a:t>  template:</a:t>
            </a:r>
          </a:p>
          <a:p>
            <a:r>
              <a:rPr lang="en-US" sz="2800" dirty="0"/>
              <a:t>    metadata:</a:t>
            </a:r>
          </a:p>
          <a:p>
            <a:r>
              <a:rPr lang="en-US" sz="2800" dirty="0"/>
              <a:t>      labels:</a:t>
            </a:r>
          </a:p>
          <a:p>
            <a:r>
              <a:rPr lang="en-US" sz="2800" dirty="0"/>
              <a:t>        app: k8sdemo</a:t>
            </a:r>
          </a:p>
          <a:p>
            <a:r>
              <a:rPr lang="en-US" sz="2800" dirty="0"/>
              <a:t>    spec:</a:t>
            </a:r>
          </a:p>
          <a:p>
            <a:r>
              <a:rPr lang="en-US" sz="2800" dirty="0"/>
              <a:t>      containers:</a:t>
            </a:r>
          </a:p>
          <a:p>
            <a:r>
              <a:rPr lang="en-US" sz="2800" dirty="0"/>
              <a:t>      - name: k8sdemo</a:t>
            </a:r>
          </a:p>
          <a:p>
            <a:r>
              <a:rPr lang="en-US" sz="2800" b="1" dirty="0"/>
              <a:t>        image: </a:t>
            </a:r>
            <a:r>
              <a:rPr lang="en-US" sz="2800" b="1" dirty="0" err="1"/>
              <a:t>sabbadino</a:t>
            </a:r>
            <a:r>
              <a:rPr lang="en-US" sz="2800" b="1" dirty="0"/>
              <a:t>/k8sdemo:1.2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imagePullPolicy</a:t>
            </a:r>
            <a:r>
              <a:rPr lang="en-US" sz="2800" b="1" dirty="0"/>
              <a:t>: Always</a:t>
            </a:r>
          </a:p>
          <a:p>
            <a:r>
              <a:rPr lang="en-US" sz="2800" dirty="0"/>
              <a:t>        resources: null</a:t>
            </a:r>
          </a:p>
          <a:p>
            <a:r>
              <a:rPr lang="en-US" sz="2800" dirty="0"/>
              <a:t>        ports:</a:t>
            </a:r>
          </a:p>
          <a:p>
            <a:r>
              <a:rPr lang="en-US" sz="2800" dirty="0"/>
              <a:t>          - name: http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containerPort</a:t>
            </a:r>
            <a:r>
              <a:rPr lang="en-US" sz="2800" dirty="0"/>
              <a:t>: 80</a:t>
            </a:r>
          </a:p>
          <a:p>
            <a:r>
              <a:rPr lang="en-US" sz="2800" dirty="0"/>
              <a:t>        env:</a:t>
            </a:r>
          </a:p>
          <a:p>
            <a:r>
              <a:rPr lang="en-US" sz="2800" dirty="0"/>
              <a:t>        - name: ASPNETCORE_ENVIRONMENT</a:t>
            </a:r>
          </a:p>
          <a:p>
            <a:r>
              <a:rPr lang="en-US" sz="2800" dirty="0"/>
              <a:t>          </a:t>
            </a:r>
            <a:r>
              <a:rPr lang="en-US" sz="2800" b="1" dirty="0" err="1"/>
              <a:t>valueFrom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</a:t>
            </a:r>
            <a:r>
              <a:rPr lang="en-US" sz="2800" b="1" dirty="0" err="1"/>
              <a:t>configMapKeyRef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  name: k8sdemo-config-map</a:t>
            </a:r>
          </a:p>
          <a:p>
            <a:r>
              <a:rPr lang="en-US" sz="2800" b="1" dirty="0"/>
              <a:t>                key: ASPNETCOREENVIRONMENT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volumeMounts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- name: settings-volume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mountPath</a:t>
            </a:r>
            <a:r>
              <a:rPr lang="en-US" sz="2800" b="1" dirty="0"/>
              <a:t>: /app/</a:t>
            </a:r>
            <a:r>
              <a:rPr lang="en-US" sz="2800" b="1" dirty="0" err="1"/>
              <a:t>appsettings.kind-env.json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subPath</a:t>
            </a:r>
            <a:r>
              <a:rPr lang="en-US" sz="2800" b="1" dirty="0"/>
              <a:t>: </a:t>
            </a:r>
            <a:r>
              <a:rPr lang="en-US" sz="2800" b="1" dirty="0" err="1"/>
              <a:t>appsettings.kind-env.json</a:t>
            </a:r>
            <a:r>
              <a:rPr lang="en-US" sz="2800" b="1" dirty="0"/>
              <a:t>            </a:t>
            </a:r>
          </a:p>
          <a:p>
            <a:r>
              <a:rPr lang="en-US" sz="2800" dirty="0"/>
              <a:t>      volumes:</a:t>
            </a:r>
          </a:p>
          <a:p>
            <a:r>
              <a:rPr lang="en-US" sz="2800" dirty="0"/>
              <a:t>      - name: settings-volume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configMap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name: k8sdemo-config-map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</a:t>
            </a:r>
            <a:r>
              <a:rPr lang="en-US" sz="4000" b="1" dirty="0"/>
              <a:t>type: </a:t>
            </a:r>
            <a:r>
              <a:rPr lang="en-US" sz="4000" b="1" dirty="0" err="1"/>
              <a:t>ClusterIP</a:t>
            </a:r>
            <a:endParaRPr lang="en-US" sz="4000" b="1" dirty="0"/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b="1" dirty="0"/>
              <a:t>    app: k8sdemo</a:t>
            </a:r>
            <a:r>
              <a:rPr lang="en-US" sz="4000" dirty="0"/>
              <a:t> //selector for pods, can be a list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and helm</a:t>
            </a:r>
          </a:p>
          <a:p>
            <a:pPr lvl="1"/>
            <a:r>
              <a:rPr lang="en-US" dirty="0"/>
              <a:t>App Deploy  walk-through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Logging and tracing</a:t>
            </a:r>
          </a:p>
          <a:p>
            <a:r>
              <a:rPr lang="en-US" dirty="0"/>
              <a:t>Extras</a:t>
            </a:r>
          </a:p>
          <a:p>
            <a:r>
              <a:rPr lang="en-US" dirty="0"/>
              <a:t>K8s on Docker for Desktop or 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kubernetes.io/</a:t>
            </a:r>
            <a:r>
              <a:rPr lang="en-US" sz="4000" dirty="0" err="1"/>
              <a:t>ingress.class</a:t>
            </a:r>
            <a:r>
              <a:rPr lang="en-US" sz="4000" dirty="0"/>
              <a:t>: </a:t>
            </a:r>
            <a:r>
              <a:rPr lang="en-US" sz="4000" dirty="0" err="1"/>
              <a:t>nginx</a:t>
            </a:r>
            <a:endParaRPr lang="en-US" sz="4000" dirty="0"/>
          </a:p>
          <a:p>
            <a:r>
              <a:rPr lang="en-US" sz="4000" b="1" dirty="0"/>
              <a:t>    nginx.ingress.kubernetes.io/rewrite-target: /$2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localhost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</a:t>
            </a:r>
            <a:r>
              <a:rPr lang="en-US" sz="4000" b="1" dirty="0"/>
              <a:t>path: /</a:t>
            </a:r>
            <a:r>
              <a:rPr lang="en-US" sz="4000" b="1" dirty="0" err="1"/>
              <a:t>demoapi</a:t>
            </a:r>
            <a:r>
              <a:rPr lang="en-US" sz="4000" b="1" dirty="0"/>
              <a:t>(/|$)(.*)</a:t>
            </a:r>
          </a:p>
          <a:p>
            <a:r>
              <a:rPr lang="en-US" sz="4000" dirty="0"/>
              <a:t>            backend:</a:t>
            </a:r>
          </a:p>
          <a:p>
            <a:r>
              <a:rPr lang="en-US" sz="4000" b="1" dirty="0"/>
              <a:t>              </a:t>
            </a:r>
            <a:r>
              <a:rPr lang="en-US" sz="4000" b="1" dirty="0" err="1"/>
              <a:t>serviceName</a:t>
            </a:r>
            <a:r>
              <a:rPr lang="en-US" sz="4000" b="1" dirty="0"/>
              <a:t>: k8sdemo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: AKS with HELM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a server counter part (tiller). Install tiller running helm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31" y="10058403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835" y="10714387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7944678" y="10049120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35616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 err="1"/>
              <a:t>replicaCount</a:t>
            </a:r>
            <a:r>
              <a:rPr lang="en-US" sz="3200" dirty="0"/>
              <a:t>: 3</a:t>
            </a:r>
          </a:p>
          <a:p>
            <a:r>
              <a:rPr lang="en-US" sz="3200" dirty="0"/>
              <a:t>image:</a:t>
            </a:r>
          </a:p>
          <a:p>
            <a:r>
              <a:rPr lang="en-US" sz="3200" dirty="0"/>
              <a:t>  name: k8sdemo</a:t>
            </a:r>
          </a:p>
          <a:p>
            <a:r>
              <a:rPr lang="en-US" sz="3200" dirty="0"/>
              <a:t>  tag: latest</a:t>
            </a:r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  <a:p>
            <a:r>
              <a:rPr lang="en-US" sz="3200" dirty="0" err="1"/>
              <a:t>configInfo</a:t>
            </a:r>
            <a:r>
              <a:rPr lang="en-US" sz="3200" dirty="0"/>
              <a:t>:  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mySetting</a:t>
            </a:r>
            <a:r>
              <a:rPr lang="en-US" sz="3200" dirty="0"/>
              <a:t>: "ciao"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, use --recreate-pods to force pods restart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 --purge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pPr lvl="1"/>
            <a:r>
              <a:rPr lang="en-US" dirty="0"/>
              <a:t>If created upfront, PVC pick up the PV referencing it or </a:t>
            </a:r>
            <a:r>
              <a:rPr lang="en-US" dirty="0" err="1"/>
              <a:t>viceversa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user, groups or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We will focus here on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K8s has no build in support for user authentication (run the </a:t>
            </a:r>
            <a:r>
              <a:rPr lang="en-US" dirty="0" err="1"/>
              <a:t>api</a:t>
            </a:r>
            <a:r>
              <a:rPr lang="en-US" dirty="0"/>
              <a:t> server with proper option passing a </a:t>
            </a:r>
            <a:r>
              <a:rPr lang="en-US" dirty="0" err="1"/>
              <a:t>pem</a:t>
            </a:r>
            <a:r>
              <a:rPr lang="en-US" dirty="0"/>
              <a:t> file, </a:t>
            </a:r>
            <a:r>
              <a:rPr lang="en-US" dirty="0" err="1"/>
              <a:t>usernameppwd</a:t>
            </a:r>
            <a:r>
              <a:rPr lang="en-US" dirty="0"/>
              <a:t> file,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helm server (tiller) and the dashboard since they interact with the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fluentd</a:t>
            </a:r>
            <a:r>
              <a:rPr lang="en-US" dirty="0"/>
              <a:t>, Prometheus, </a:t>
            </a:r>
            <a:r>
              <a:rPr lang="en-US" dirty="0" err="1"/>
              <a:t>logstash</a:t>
            </a:r>
            <a:r>
              <a:rPr lang="en-US" dirty="0"/>
              <a:t> </a:t>
            </a:r>
          </a:p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 (and even more)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 hosting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</a:t>
            </a:r>
          </a:p>
          <a:p>
            <a:r>
              <a:rPr lang="en-US" b="1" dirty="0"/>
              <a:t>Pod</a:t>
            </a:r>
            <a:r>
              <a:rPr lang="en-US" dirty="0"/>
              <a:t>: almost equivalent to a  container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contaners</a:t>
            </a:r>
            <a:r>
              <a:rPr lang="en-US" dirty="0"/>
              <a:t>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</a:t>
            </a:r>
            <a:r>
              <a:rPr lang="en-US" b="1" dirty="0"/>
              <a:t>: </a:t>
            </a:r>
            <a:r>
              <a:rPr lang="en-US" b="1" dirty="0" err="1"/>
              <a:t>ClusterIp</a:t>
            </a:r>
            <a:r>
              <a:rPr lang="en-US" b="1" dirty="0"/>
              <a:t>, </a:t>
            </a:r>
            <a:r>
              <a:rPr lang="en-US" b="1" dirty="0" err="1"/>
              <a:t>NodePort</a:t>
            </a:r>
            <a:r>
              <a:rPr lang="en-US" b="1" dirty="0"/>
              <a:t>, </a:t>
            </a:r>
            <a:r>
              <a:rPr lang="en-US" b="1" dirty="0" err="1"/>
              <a:t>LoadBalancer</a:t>
            </a:r>
            <a:endParaRPr lang="en-US" b="1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2633</Words>
  <Application>Microsoft Office PowerPoint</Application>
  <PresentationFormat>Custom</PresentationFormat>
  <Paragraphs>339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Basic Concepts </vt:lpstr>
      <vt:lpstr>PowerPoint Presentation</vt:lpstr>
      <vt:lpstr>K8s dashboard</vt:lpstr>
      <vt:lpstr>Kubernetes Resources  </vt:lpstr>
      <vt:lpstr>Ingress controller</vt:lpstr>
      <vt:lpstr>Interacting with the cluster</vt:lpstr>
      <vt:lpstr>Interacting with the cluster</vt:lpstr>
      <vt:lpstr>Interacting with the cluster</vt:lpstr>
      <vt:lpstr>Deploy to cluster– walkthrough</vt:lpstr>
      <vt:lpstr>Demo: Kind and AKS cluster</vt:lpstr>
      <vt:lpstr>Deploy app to cluster</vt:lpstr>
      <vt:lpstr>Deploy app to cluster</vt:lpstr>
      <vt:lpstr>Deploy to cluster</vt:lpstr>
      <vt:lpstr>Deploy to cluster</vt:lpstr>
      <vt:lpstr>Deploy to cluster</vt:lpstr>
      <vt:lpstr>Deploy to cluster</vt:lpstr>
      <vt:lpstr>Deploy to cluster</vt:lpstr>
      <vt:lpstr>Deploy to cluster : AKS with HELM</vt:lpstr>
      <vt:lpstr>PowerPoint Presentation</vt:lpstr>
      <vt:lpstr>(persistent) Storage</vt:lpstr>
      <vt:lpstr>(persistent) Storage</vt:lpstr>
      <vt:lpstr>RBAC Security</vt:lpstr>
      <vt:lpstr>Subjects: serviceAccount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110</cp:revision>
  <dcterms:modified xsi:type="dcterms:W3CDTF">2020-05-26T12:50:18Z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