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30C-1EA3-F572-C92E-FBA80D3B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6088-8F3F-9EED-C0E5-DE10A195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A6C1-47E7-775E-426B-BC5ABAD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F24-CAF1-31A4-45A6-DF65C31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52F-3F9A-9F0C-FA99-07477BB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460-F088-C2FA-1BA6-7092BC4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FC13-2DFB-2FC3-DFD9-C114439F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2531-8AFD-6C54-BA1E-4A0B489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98-042C-9CB8-2AA8-8CAFC27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059-2059-B729-3421-F72DF1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1452-91F4-F43A-9F53-FE08D599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CF8-327A-4DE3-6E04-E4AB693C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577-1C32-9FAE-4737-5617E23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A366-5A64-D29D-32EF-60A28FF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70E-417B-D88A-F0CC-4D4B59A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E76-96CF-1689-38C5-A1DF412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67F-54FD-FF25-2E23-13D190E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6640-C3DF-B998-E6EB-C5631263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B8-D8D9-66A4-95BD-0A60AEF3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AF94-B32E-1C57-B5C7-A1F81BF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5EC-9CB0-0739-BF16-04238756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366-30FE-3084-AEDA-F3AC175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EC65-F9CE-93C4-CD19-4F3B1F6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F1BD-9A1B-925E-65A9-629E6DA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DD4-DB0F-9C02-C04D-8365B6D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168B-3886-4377-E29C-DB1DBA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869-9CC8-74B2-7F46-2B6C4555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095-50EE-B580-6E79-9D98FE1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2D6E-37A8-6F56-EDF3-46031C4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D84F-CB2C-2FC7-8171-CE5371D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72DC-1723-0784-807B-87CBC3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C0B-6615-954A-A3D0-6BF375CF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5925-5E1E-A24A-1F7F-201A2F0A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3147-52DD-E11E-42D0-6410B59D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B558-21B9-9CC5-2AF9-1BA1774E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C93F-13D2-2B4C-C3B1-D11F50D6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64D1-B11A-4E69-9560-62D0E03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F4F5-83A6-0580-ED98-7C642814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684-FE7B-4359-417A-2189857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A12F-C179-9EC8-52C2-7C13CEB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467C-7EE1-A7E7-ADCB-763C429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5CD1-5235-10CB-8C67-C321924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0D24-A4B0-F575-0D17-24B21D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E998-8520-96E7-62A3-3FC374A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4D21-228F-CDB7-6BF0-551AEC7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0C9D-ADBD-FE72-6F0F-E07E7F8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C3D-8002-BB18-55EB-A17213A5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FCA-311A-98F4-1FF3-35E2D892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A8FD-690D-C164-CEB9-1348E5B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31BE-C6A6-6387-D1E5-9D6A73A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4250-4873-5113-C2DF-D76AEDF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4C-8ADE-B9A0-8F08-8EF5AB4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1B93-63C1-E39C-7E54-12E4B9A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F8E97-0261-E079-5E88-4DE377DF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10EE-BCBA-397F-D7E4-5382BF0B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5C36-BB32-54CF-EDEC-88FFEBD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59E5-CB13-9178-08AB-DF99385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CDC0-98FF-86AE-38E2-BB0685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814D-6964-95E3-BF67-CF068E3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B5F0-6D7D-FF21-E9D0-F6C6F913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C222-C59C-D28A-0696-514D6B3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B23A-5A61-4A5C-AD01-6CDF493C7C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874E-E290-5049-C19A-CB647B5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0322-70C2-72AB-FB76-1648D337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9439-AA85-8355-6931-150570CCA5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249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BB-0041-067A-D326-952528C2E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calling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3BD3-365B-9A79-A504-D4F0BAFF1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1206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BD-D898-56BC-C281-E6B8ECA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137-D397-34CE-1086-6686C6B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a functionality available in the completion-chat api endpoint </a:t>
            </a:r>
          </a:p>
          <a:p>
            <a:r>
              <a:rPr lang="en-US" dirty="0"/>
              <a:t>Allows to have ChatGPT convert human natural query and commands into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b="1" dirty="0"/>
              <a:t>Ai does not call an API, it's up to your code to do the call (that's the difference with ChatGPT plug-ins) using the </a:t>
            </a:r>
            <a:r>
              <a:rPr lang="en-US" b="1" dirty="0" err="1"/>
              <a:t>json</a:t>
            </a:r>
            <a:r>
              <a:rPr lang="en-US" b="1" dirty="0"/>
              <a:t> provided by the Ai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40D-8006-51BB-6F04-2EF1DD8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D9BB-96CA-1B26-4EDE-3902B70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use it:</a:t>
            </a:r>
            <a:br>
              <a:rPr lang="en-US" dirty="0"/>
            </a:br>
            <a:r>
              <a:rPr lang="en-US" dirty="0"/>
              <a:t>Along with user prompt add a list of functions definition</a:t>
            </a:r>
          </a:p>
          <a:p>
            <a:r>
              <a:rPr lang="en-US" dirty="0"/>
              <a:t>A function definition is a </a:t>
            </a:r>
            <a:r>
              <a:rPr lang="en-US" dirty="0" err="1"/>
              <a:t>json</a:t>
            </a:r>
            <a:r>
              <a:rPr lang="en-US" dirty="0"/>
              <a:t> following the </a:t>
            </a:r>
            <a:r>
              <a:rPr lang="en-US" dirty="0" err="1"/>
              <a:t>json</a:t>
            </a:r>
            <a:r>
              <a:rPr lang="en-US" dirty="0"/>
              <a:t> schema syntax: </a:t>
            </a:r>
            <a:br>
              <a:rPr lang="en-US" dirty="0"/>
            </a:br>
            <a:r>
              <a:rPr lang="en-US" dirty="0"/>
              <a:t>it is a description of the goal of the function and its parameters </a:t>
            </a:r>
            <a:br>
              <a:rPr lang="en-US" dirty="0"/>
            </a:br>
            <a:r>
              <a:rPr lang="en-US" dirty="0"/>
              <a:t>(e.g. : temperature given a town name)</a:t>
            </a:r>
          </a:p>
          <a:p>
            <a:r>
              <a:rPr lang="en-US" dirty="0"/>
              <a:t>The AI tries to match the intent of the user with a function and its parameters. </a:t>
            </a:r>
          </a:p>
          <a:p>
            <a:r>
              <a:rPr lang="en-US" dirty="0"/>
              <a:t>If user intent match a function but some parameters are missing the AI "should" ask for the missing values </a:t>
            </a:r>
          </a:p>
          <a:p>
            <a:r>
              <a:rPr lang="en-US" dirty="0"/>
              <a:t>The Json reply from the api call has to be passed to ChatGPT that will make up a human readable reply from the provided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E1604-86AC-2490-62ED-4A5C351823E7}"/>
              </a:ext>
            </a:extLst>
          </p:cNvPr>
          <p:cNvSpPr txBox="1"/>
          <p:nvPr/>
        </p:nvSpPr>
        <p:spPr>
          <a:xfrm>
            <a:off x="457200" y="427813"/>
            <a:ext cx="1122947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"type": "function",</a:t>
            </a:r>
          </a:p>
          <a:p>
            <a:r>
              <a:rPr lang="en-US" dirty="0"/>
              <a:t>        "function": {</a:t>
            </a:r>
          </a:p>
          <a:p>
            <a:r>
              <a:rPr lang="en-US" dirty="0"/>
              <a:t>            "name": "</a:t>
            </a:r>
            <a:r>
              <a:rPr lang="en-US" dirty="0" err="1"/>
              <a:t>get_current_weather</a:t>
            </a:r>
            <a:r>
              <a:rPr lang="en-US" dirty="0"/>
              <a:t>",</a:t>
            </a:r>
          </a:p>
          <a:p>
            <a:r>
              <a:rPr lang="en-US" dirty="0"/>
              <a:t>            "description": "Get the current weather",</a:t>
            </a:r>
          </a:p>
          <a:p>
            <a:r>
              <a:rPr lang="en-US" dirty="0"/>
              <a:t>            "parameters": {</a:t>
            </a:r>
          </a:p>
          <a:p>
            <a:r>
              <a:rPr lang="en-US" dirty="0"/>
              <a:t>                "type": "object",</a:t>
            </a:r>
          </a:p>
          <a:p>
            <a:r>
              <a:rPr lang="en-US" dirty="0"/>
              <a:t>                "properties": {</a:t>
            </a:r>
          </a:p>
          <a:p>
            <a:r>
              <a:rPr lang="en-US" dirty="0"/>
              <a:t>                    "location":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dirty="0"/>
              <a:t>                        "description": "The city and state, e.g. San Francisco, CA",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    "format":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dirty="0"/>
              <a:t>                        "</a:t>
            </a:r>
            <a:r>
              <a:rPr lang="en-US" dirty="0" err="1"/>
              <a:t>enum</a:t>
            </a:r>
            <a:r>
              <a:rPr lang="en-US" dirty="0"/>
              <a:t>": ["</a:t>
            </a:r>
            <a:r>
              <a:rPr lang="en-US" dirty="0" err="1"/>
              <a:t>celsius</a:t>
            </a:r>
            <a:r>
              <a:rPr lang="en-US" dirty="0"/>
              <a:t>", "</a:t>
            </a:r>
            <a:r>
              <a:rPr lang="en-US" dirty="0" err="1"/>
              <a:t>fahrenheit</a:t>
            </a:r>
            <a:r>
              <a:rPr lang="en-US" dirty="0"/>
              <a:t>"],</a:t>
            </a:r>
          </a:p>
          <a:p>
            <a:r>
              <a:rPr lang="en-US" dirty="0"/>
              <a:t>                        "description": "The temperature unit to use. Infer this from the users location.",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"required": ["location", "format"],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115665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D2-0B81-312E-ED64-DBBDE9F6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5063-D202-BDFA-876B-EF1DA037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schema syntax (to be provided as function) is the same used to define input – output </a:t>
            </a:r>
            <a:r>
              <a:rPr lang="en-US" dirty="0" err="1"/>
              <a:t>dto</a:t>
            </a:r>
            <a:r>
              <a:rPr lang="en-US" dirty="0"/>
              <a:t> in an open-api document (swagger)</a:t>
            </a:r>
          </a:p>
          <a:p>
            <a:pPr lvl="1"/>
            <a:r>
              <a:rPr lang="en-US" dirty="0"/>
              <a:t>Extract dynamically from the open api document of your target api</a:t>
            </a:r>
          </a:p>
          <a:p>
            <a:pPr lvl="1"/>
            <a:r>
              <a:rPr lang="en-US" dirty="0"/>
              <a:t>Put clear description on input </a:t>
            </a:r>
            <a:r>
              <a:rPr lang="en-US" dirty="0" err="1"/>
              <a:t>Dto</a:t>
            </a:r>
            <a:r>
              <a:rPr lang="en-US" dirty="0"/>
              <a:t> and its properties (</a:t>
            </a:r>
            <a:r>
              <a:rPr lang="en-US" b="1" dirty="0"/>
              <a:t>prompt engineer applied on a swagger doc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</a:t>
            </a:r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properties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are exposed in the swagger doc as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as strings are accepted as input at run time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6C5-D301-54EC-AECC-79D1CFE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calling.. 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2BAB-C074-1583-004B-0E400A7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Validate the input with care (fluent validation)</a:t>
            </a:r>
          </a:p>
          <a:p>
            <a:r>
              <a:rPr lang="en-US" dirty="0">
                <a:sym typeface="Wingdings" panose="05000000000000000000" pitchFamily="2" charset="2"/>
              </a:rPr>
              <a:t>Return errors in Json format, stating clearly each property having problem and the action to take</a:t>
            </a:r>
          </a:p>
          <a:p>
            <a:r>
              <a:rPr lang="en-US" dirty="0">
                <a:sym typeface="Wingdings" panose="05000000000000000000" pitchFamily="2" charset="2"/>
              </a:rPr>
              <a:t>Your validation code must be </a:t>
            </a:r>
            <a:r>
              <a:rPr lang="en-US" dirty="0" err="1">
                <a:sym typeface="Wingdings" panose="05000000000000000000" pitchFamily="2" charset="2"/>
              </a:rPr>
              <a:t>conversational,suggesting</a:t>
            </a:r>
            <a:r>
              <a:rPr lang="en-US" dirty="0">
                <a:sym typeface="Wingdings" panose="05000000000000000000" pitchFamily="2" charset="2"/>
              </a:rPr>
              <a:t> action to the chatbot,  e.g. :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ret.Errors.Add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ValidationFailure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ValidationErrorInfo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$"ambiguous value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AssistantAction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$"reply to the user with these exact words: \"choose among the following values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candidatePorts.Take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(5).Select(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\""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Given this requirements the api you target the call will be likely a proxy to an actual existing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57D-70E7-1BDF-4AB1-754912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2E5-8589-D8A0-5999-F8C417F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sometime make up parameters (e.g. : email)</a:t>
            </a:r>
          </a:p>
          <a:p>
            <a:r>
              <a:rPr lang="en-US" dirty="0"/>
              <a:t>Put up a good system message</a:t>
            </a:r>
          </a:p>
          <a:p>
            <a:r>
              <a:rPr lang="en-US" dirty="0"/>
              <a:t>Do not expect that required setting is always respected for the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List, Create quotes </a:t>
            </a:r>
            <a:r>
              <a:rPr lang="en-US"/>
              <a:t>in mymsc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ECC1-82EF-B64D-D088-64D7586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565-55FA-6904-454D-1F4EE036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https://platform.openai.com/docs/guides/function-calling</a:t>
            </a:r>
          </a:p>
        </p:txBody>
      </p:sp>
    </p:spTree>
    <p:extLst>
      <p:ext uri="{BB962C8B-B14F-4D97-AF65-F5344CB8AC3E}">
        <p14:creationId xmlns:p14="http://schemas.microsoft.com/office/powerpoint/2010/main" val="25689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Function calling</vt:lpstr>
      <vt:lpstr>What is function calling</vt:lpstr>
      <vt:lpstr>What is function calling.. continue</vt:lpstr>
      <vt:lpstr>PowerPoint Presentation</vt:lpstr>
      <vt:lpstr>Api design for function calling</vt:lpstr>
      <vt:lpstr>Api design for function calling..  continue</vt:lpstr>
      <vt:lpstr>gotchas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</dc:title>
  <dc:creator>Enrico Sabbadin (MSC Technology Italia)</dc:creator>
  <cp:lastModifiedBy>Enrico Sabbadin (MSC Technology Italia)</cp:lastModifiedBy>
  <cp:revision>3</cp:revision>
  <dcterms:created xsi:type="dcterms:W3CDTF">2023-11-29T15:37:04Z</dcterms:created>
  <dcterms:modified xsi:type="dcterms:W3CDTF">2023-11-30T15:00:52Z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