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Name:Crafty Tech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0" y="2927350"/>
            <a:ext cx="9218295" cy="298894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Theme: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Disaster Management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 Title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Automatic potholes and humps identification system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52265" y="58356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" y="353412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As the manual checking and working the issue is becoming delay. so to avoid that we use this sensor based identification and working in a short span which helps in faster and effective solution to solve the abnormalities on road 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rcRect b="8693"/>
          <a:stretch>
            <a:fillRect/>
          </a:stretch>
        </p:blipFill>
        <p:spPr>
          <a:xfrm>
            <a:off x="3094355" y="2453640"/>
            <a:ext cx="6331585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Existing solution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Features: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existing model will detect the potholes, humps then it will intimate the driver.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includes the pothole depth and hump height.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Limitations: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existing models do not capture photos of potholes and humps.</a:t>
            </a:r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Authorities do not know the location of potholes.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Description of idea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4000500"/>
          </a:xfrm>
        </p:spPr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Identifying the potholes,humps,stagnant water, laying down cables by using sensors 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which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are connected to the municipality vehicles.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Taking pictures of them using camera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.</a:t>
            </a:r>
          </a:p>
          <a:p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It includes the pothole depth,hump height and water level information, along with the photo and location.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Retrieving the images and finding that specific area using GPS  by the certain authorities.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Taking action by sending one team over there.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Uniqueness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information about the potholes and humps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is known to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municipal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authorities</a:t>
            </a: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Detects stagnant water in those potholes using water detection sensor.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7576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Community use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858135"/>
            <a:ext cx="10972800" cy="3472815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Directly useful for the municipality authorities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Indirectly useful for the people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Technology Stack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Water detection sensor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Ultrasonic sensor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Camera</a:t>
            </a: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Solution approach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ome of the accidents are caused in local areas due to the potholes and humps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and stagnant water.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The location of these potholes and humps  are not known to the municipality authorities. So our approach for this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is to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we are going to attach a camera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and sensors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for GWMC vehicles such that they can detect the patholes and humps in tha streets and click the photos of them . These photos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are viewed by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municipal authorities so that they can take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neccessary action in that particular location.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Block diagram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Screenshot (557)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2190" y="906780"/>
            <a:ext cx="6707505" cy="6264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833880"/>
            <a:ext cx="10972800" cy="582613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Reference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97070" y="46037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SR UNIVERSITY HACKATHON’22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675255"/>
            <a:ext cx="10972800" cy="3655695"/>
          </a:xfrm>
        </p:spPr>
        <p:txBody>
          <a:bodyPr/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https://www.researchgate.net/publication/277658928_Automatic_Detection_and_Notification_of_Potholes_and_Humps_on_Roads_to_Aid_Drivers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https://towardsdatascience.com/building-a-realtime-pothole-detection-system-using-machine-learning-and-computer-vision-2e5fb2e5e746</a:t>
            </a:r>
          </a:p>
        </p:txBody>
      </p:sp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" y="321027"/>
            <a:ext cx="15525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Gear Drives</vt:lpstr>
      <vt:lpstr>Team Name:Crafty Tech </vt:lpstr>
      <vt:lpstr>Existing solution</vt:lpstr>
      <vt:lpstr>Description of idea </vt:lpstr>
      <vt:lpstr>Uniqueness</vt:lpstr>
      <vt:lpstr>Community use </vt:lpstr>
      <vt:lpstr>Technology Stack </vt:lpstr>
      <vt:lpstr>Solution approach </vt:lpstr>
      <vt:lpstr>Block diagram </vt:lpstr>
      <vt:lpstr>Reference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NIKHITHA SABBANI</cp:lastModifiedBy>
  <cp:revision>43</cp:revision>
  <dcterms:created xsi:type="dcterms:W3CDTF">2022-10-15T17:41:00Z</dcterms:created>
  <dcterms:modified xsi:type="dcterms:W3CDTF">2022-10-17T09:10:03Z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68B95A6BCE82416789794DF4D64BEEBD</vt:lpwstr>
  </property>
  <property fmtid="{D5CDD505-2E9C-101B-9397-08002B2CF9AE}" pid="3" name="KSOProductBuildVer">
    <vt:lpwstr>1033-11.2.0.11341</vt:lpwstr>
  </property>
</Properties>
</file>